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12192000" cy="6858000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AF7"/>
    <a:srgbClr val="FA9628"/>
    <a:srgbClr val="64AFE1"/>
    <a:srgbClr val="A0A0A5"/>
    <a:srgbClr val="644080"/>
    <a:srgbClr val="916E0F"/>
    <a:srgbClr val="505054"/>
    <a:srgbClr val="265C80"/>
    <a:srgbClr val="007580"/>
    <a:srgbClr val="B9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3" autoAdjust="0"/>
    <p:restoredTop sz="91223" autoAdjust="0"/>
  </p:normalViewPr>
  <p:slideViewPr>
    <p:cSldViewPr snapToGrid="0">
      <p:cViewPr varScale="1">
        <p:scale>
          <a:sx n="56" d="100"/>
          <a:sy n="56" d="100"/>
        </p:scale>
        <p:origin x="104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9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E6308-38FF-402B-9E36-51BBB25E7D26}" type="datetimeFigureOut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2023/12/18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1D87E-2EB7-45FA-8FE3-99DFA8919379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217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172BACF-FA00-4269-9C0F-923C840B16F5}" type="datetimeFigureOut">
              <a:rPr lang="ja-JP" altLang="en-US" smtClean="0"/>
              <a:pPr/>
              <a:t>2023/12/18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AC4037A-B536-44D6-B5B0-1AAC451E91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458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4037A-B536-44D6-B5B0-1AAC451E913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7617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4037A-B536-44D6-B5B0-1AAC451E913D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146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80440"/>
          </a:xfrm>
          <a:prstGeom prst="rect">
            <a:avLst/>
          </a:prstGeom>
        </p:spPr>
      </p:pic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11437882" cy="749165"/>
          </a:xfrm>
          <a:prstGeom prst="rect">
            <a:avLst/>
          </a:prstGeom>
          <a:noFill/>
        </p:spPr>
        <p:txBody>
          <a:bodyPr wrap="square" lIns="468000" tIns="107980" rIns="431919" bIns="108000" rtlCol="0" anchor="b" anchorCtr="0">
            <a:noAutofit/>
          </a:bodyPr>
          <a:lstStyle>
            <a:lvl1pPr>
              <a:defRPr lang="ja-JP" altLang="en-US" sz="2400" b="1" dirty="0" smtClean="0">
                <a:latin typeface="+mn-lt"/>
                <a:ea typeface="+mj-ea"/>
              </a:defRPr>
            </a:lvl1pPr>
          </a:lstStyle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14"/>
          </p:nvPr>
        </p:nvSpPr>
        <p:spPr>
          <a:xfrm>
            <a:off x="472333" y="989477"/>
            <a:ext cx="11247333" cy="588211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600">
                <a:latin typeface="+mn-lt"/>
                <a:ea typeface="+mn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376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8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2EACB-F5C1-5C57-4D4E-F1C32388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ペルソナ設計シート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260E373-946E-C82F-387C-9FD340BF0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14251"/>
              </p:ext>
            </p:extLst>
          </p:nvPr>
        </p:nvGraphicFramePr>
        <p:xfrm>
          <a:off x="582340" y="1462472"/>
          <a:ext cx="1124910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276">
                  <a:extLst>
                    <a:ext uri="{9D8B030D-6E8A-4147-A177-3AD203B41FA5}">
                      <a16:colId xmlns:a16="http://schemas.microsoft.com/office/drawing/2014/main" val="668622442"/>
                    </a:ext>
                  </a:extLst>
                </a:gridCol>
                <a:gridCol w="2812276">
                  <a:extLst>
                    <a:ext uri="{9D8B030D-6E8A-4147-A177-3AD203B41FA5}">
                      <a16:colId xmlns:a16="http://schemas.microsoft.com/office/drawing/2014/main" val="3835047810"/>
                    </a:ext>
                  </a:extLst>
                </a:gridCol>
                <a:gridCol w="2812276">
                  <a:extLst>
                    <a:ext uri="{9D8B030D-6E8A-4147-A177-3AD203B41FA5}">
                      <a16:colId xmlns:a16="http://schemas.microsoft.com/office/drawing/2014/main" val="165618274"/>
                    </a:ext>
                  </a:extLst>
                </a:gridCol>
                <a:gridCol w="2812276">
                  <a:extLst>
                    <a:ext uri="{9D8B030D-6E8A-4147-A177-3AD203B41FA5}">
                      <a16:colId xmlns:a16="http://schemas.microsoft.com/office/drawing/2014/main" val="2495169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ペルソナ</a:t>
                      </a:r>
                      <a:r>
                        <a:rPr kumimoji="1" lang="en-US" altLang="ja-JP" dirty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ペルソナ</a:t>
                      </a:r>
                      <a:r>
                        <a:rPr kumimoji="1" lang="en-US" altLang="ja-JP" dirty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ペルソナ</a:t>
                      </a:r>
                      <a:r>
                        <a:rPr kumimoji="1" lang="en-US" altLang="ja-JP" dirty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391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ビジネス上の課題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33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業種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94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企業規模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5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担当部署・役職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31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決定権の程度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31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意思決定プロセス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12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意思決定に与える要因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47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タッチポイント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296556"/>
                  </a:ext>
                </a:extLst>
              </a:tr>
            </a:tbl>
          </a:graphicData>
        </a:graphic>
      </p:graphicFrame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A5FBE8A-5587-67D3-AA76-907882821D4B}"/>
              </a:ext>
            </a:extLst>
          </p:cNvPr>
          <p:cNvGrpSpPr/>
          <p:nvPr/>
        </p:nvGrpSpPr>
        <p:grpSpPr>
          <a:xfrm>
            <a:off x="4545204" y="783556"/>
            <a:ext cx="571500" cy="717947"/>
            <a:chOff x="360363" y="311150"/>
            <a:chExt cx="762000" cy="957263"/>
          </a:xfrm>
          <a:solidFill>
            <a:schemeClr val="accent1"/>
          </a:solidFill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6B5A2FD9-D6AF-A0E8-9741-8FE2E393AA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363" y="311150"/>
              <a:ext cx="762000" cy="957263"/>
            </a:xfrm>
            <a:custGeom>
              <a:avLst/>
              <a:gdLst>
                <a:gd name="T0" fmla="*/ 58 w 203"/>
                <a:gd name="T1" fmla="*/ 194 h 255"/>
                <a:gd name="T2" fmla="*/ 68 w 203"/>
                <a:gd name="T3" fmla="*/ 219 h 255"/>
                <a:gd name="T4" fmla="*/ 101 w 203"/>
                <a:gd name="T5" fmla="*/ 218 h 255"/>
                <a:gd name="T6" fmla="*/ 135 w 203"/>
                <a:gd name="T7" fmla="*/ 219 h 255"/>
                <a:gd name="T8" fmla="*/ 148 w 203"/>
                <a:gd name="T9" fmla="*/ 195 h 255"/>
                <a:gd name="T10" fmla="*/ 203 w 203"/>
                <a:gd name="T11" fmla="*/ 252 h 255"/>
                <a:gd name="T12" fmla="*/ 139 w 203"/>
                <a:gd name="T13" fmla="*/ 186 h 255"/>
                <a:gd name="T14" fmla="*/ 129 w 203"/>
                <a:gd name="T15" fmla="*/ 171 h 255"/>
                <a:gd name="T16" fmla="*/ 121 w 203"/>
                <a:gd name="T17" fmla="*/ 148 h 255"/>
                <a:gd name="T18" fmla="*/ 160 w 203"/>
                <a:gd name="T19" fmla="*/ 78 h 255"/>
                <a:gd name="T20" fmla="*/ 156 w 203"/>
                <a:gd name="T21" fmla="*/ 39 h 255"/>
                <a:gd name="T22" fmla="*/ 144 w 203"/>
                <a:gd name="T23" fmla="*/ 19 h 255"/>
                <a:gd name="T24" fmla="*/ 127 w 203"/>
                <a:gd name="T25" fmla="*/ 9 h 255"/>
                <a:gd name="T26" fmla="*/ 58 w 203"/>
                <a:gd name="T27" fmla="*/ 20 h 255"/>
                <a:gd name="T28" fmla="*/ 46 w 203"/>
                <a:gd name="T29" fmla="*/ 41 h 255"/>
                <a:gd name="T30" fmla="*/ 44 w 203"/>
                <a:gd name="T31" fmla="*/ 57 h 255"/>
                <a:gd name="T32" fmla="*/ 43 w 203"/>
                <a:gd name="T33" fmla="*/ 78 h 255"/>
                <a:gd name="T34" fmla="*/ 81 w 203"/>
                <a:gd name="T35" fmla="*/ 148 h 255"/>
                <a:gd name="T36" fmla="*/ 74 w 203"/>
                <a:gd name="T37" fmla="*/ 171 h 255"/>
                <a:gd name="T38" fmla="*/ 64 w 203"/>
                <a:gd name="T39" fmla="*/ 186 h 255"/>
                <a:gd name="T40" fmla="*/ 3 w 203"/>
                <a:gd name="T41" fmla="*/ 255 h 255"/>
                <a:gd name="T42" fmla="*/ 58 w 203"/>
                <a:gd name="T43" fmla="*/ 98 h 255"/>
                <a:gd name="T44" fmla="*/ 104 w 203"/>
                <a:gd name="T45" fmla="*/ 82 h 255"/>
                <a:gd name="T46" fmla="*/ 145 w 203"/>
                <a:gd name="T47" fmla="*/ 103 h 255"/>
                <a:gd name="T48" fmla="*/ 105 w 203"/>
                <a:gd name="T49" fmla="*/ 199 h 255"/>
                <a:gd name="T50" fmla="*/ 83 w 203"/>
                <a:gd name="T51" fmla="*/ 177 h 255"/>
                <a:gd name="T52" fmla="*/ 51 w 203"/>
                <a:gd name="T53" fmla="*/ 104 h 255"/>
                <a:gd name="T54" fmla="*/ 49 w 203"/>
                <a:gd name="T55" fmla="*/ 47 h 255"/>
                <a:gd name="T56" fmla="*/ 53 w 203"/>
                <a:gd name="T57" fmla="*/ 43 h 255"/>
                <a:gd name="T58" fmla="*/ 61 w 203"/>
                <a:gd name="T59" fmla="*/ 26 h 255"/>
                <a:gd name="T60" fmla="*/ 65 w 203"/>
                <a:gd name="T61" fmla="*/ 20 h 255"/>
                <a:gd name="T62" fmla="*/ 123 w 203"/>
                <a:gd name="T63" fmla="*/ 13 h 255"/>
                <a:gd name="T64" fmla="*/ 127 w 203"/>
                <a:gd name="T65" fmla="*/ 15 h 255"/>
                <a:gd name="T66" fmla="*/ 137 w 203"/>
                <a:gd name="T67" fmla="*/ 18 h 255"/>
                <a:gd name="T68" fmla="*/ 151 w 203"/>
                <a:gd name="T69" fmla="*/ 34 h 255"/>
                <a:gd name="T70" fmla="*/ 153 w 203"/>
                <a:gd name="T71" fmla="*/ 64 h 255"/>
                <a:gd name="T72" fmla="*/ 146 w 203"/>
                <a:gd name="T73" fmla="*/ 55 h 255"/>
                <a:gd name="T74" fmla="*/ 107 w 203"/>
                <a:gd name="T75" fmla="*/ 38 h 255"/>
                <a:gd name="T76" fmla="*/ 82 w 203"/>
                <a:gd name="T77" fmla="*/ 41 h 255"/>
                <a:gd name="T78" fmla="*/ 74 w 203"/>
                <a:gd name="T79" fmla="*/ 35 h 255"/>
                <a:gd name="T80" fmla="*/ 50 w 203"/>
                <a:gd name="T81" fmla="*/ 50 h 255"/>
                <a:gd name="T82" fmla="*/ 60 w 203"/>
                <a:gd name="T83" fmla="*/ 73 h 255"/>
                <a:gd name="T84" fmla="*/ 84 w 203"/>
                <a:gd name="T85" fmla="*/ 97 h 255"/>
                <a:gd name="T86" fmla="*/ 61 w 203"/>
                <a:gd name="T87" fmla="*/ 66 h 255"/>
                <a:gd name="T88" fmla="*/ 94 w 203"/>
                <a:gd name="T89" fmla="*/ 56 h 255"/>
                <a:gd name="T90" fmla="*/ 140 w 203"/>
                <a:gd name="T91" fmla="*/ 57 h 255"/>
                <a:gd name="T92" fmla="*/ 104 w 203"/>
                <a:gd name="T93" fmla="*/ 76 h 255"/>
                <a:gd name="T94" fmla="*/ 110 w 203"/>
                <a:gd name="T95" fmla="*/ 79 h 255"/>
                <a:gd name="T96" fmla="*/ 143 w 203"/>
                <a:gd name="T97" fmla="*/ 73 h 255"/>
                <a:gd name="T98" fmla="*/ 110 w 203"/>
                <a:gd name="T99" fmla="*/ 79 h 255"/>
                <a:gd name="T100" fmla="*/ 160 w 203"/>
                <a:gd name="T101" fmla="*/ 87 h 255"/>
                <a:gd name="T102" fmla="*/ 128 w 203"/>
                <a:gd name="T103" fmla="*/ 213 h 255"/>
                <a:gd name="T104" fmla="*/ 74 w 203"/>
                <a:gd name="T105" fmla="*/ 213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3" h="255">
                  <a:moveTo>
                    <a:pt x="3" y="255"/>
                  </a:moveTo>
                  <a:cubicBezTo>
                    <a:pt x="5" y="255"/>
                    <a:pt x="6" y="254"/>
                    <a:pt x="6" y="252"/>
                  </a:cubicBezTo>
                  <a:cubicBezTo>
                    <a:pt x="6" y="240"/>
                    <a:pt x="10" y="228"/>
                    <a:pt x="17" y="218"/>
                  </a:cubicBezTo>
                  <a:cubicBezTo>
                    <a:pt x="25" y="208"/>
                    <a:pt x="34" y="200"/>
                    <a:pt x="45" y="197"/>
                  </a:cubicBezTo>
                  <a:cubicBezTo>
                    <a:pt x="49" y="196"/>
                    <a:pt x="54" y="195"/>
                    <a:pt x="58" y="194"/>
                  </a:cubicBezTo>
                  <a:cubicBezTo>
                    <a:pt x="58" y="194"/>
                    <a:pt x="58" y="194"/>
                    <a:pt x="58" y="194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7" y="191"/>
                    <a:pt x="68" y="191"/>
                    <a:pt x="70" y="190"/>
                  </a:cubicBezTo>
                  <a:cubicBezTo>
                    <a:pt x="68" y="219"/>
                    <a:pt x="68" y="219"/>
                    <a:pt x="68" y="219"/>
                  </a:cubicBezTo>
                  <a:cubicBezTo>
                    <a:pt x="68" y="220"/>
                    <a:pt x="68" y="221"/>
                    <a:pt x="69" y="221"/>
                  </a:cubicBezTo>
                  <a:cubicBezTo>
                    <a:pt x="70" y="222"/>
                    <a:pt x="72" y="222"/>
                    <a:pt x="73" y="221"/>
                  </a:cubicBezTo>
                  <a:cubicBezTo>
                    <a:pt x="93" y="206"/>
                    <a:pt x="93" y="206"/>
                    <a:pt x="93" y="206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99" y="218"/>
                    <a:pt x="100" y="218"/>
                    <a:pt x="101" y="218"/>
                  </a:cubicBezTo>
                  <a:cubicBezTo>
                    <a:pt x="102" y="218"/>
                    <a:pt x="103" y="218"/>
                    <a:pt x="104" y="217"/>
                  </a:cubicBezTo>
                  <a:cubicBezTo>
                    <a:pt x="109" y="206"/>
                    <a:pt x="109" y="206"/>
                    <a:pt x="109" y="206"/>
                  </a:cubicBezTo>
                  <a:cubicBezTo>
                    <a:pt x="130" y="221"/>
                    <a:pt x="130" y="221"/>
                    <a:pt x="130" y="221"/>
                  </a:cubicBezTo>
                  <a:cubicBezTo>
                    <a:pt x="131" y="222"/>
                    <a:pt x="132" y="222"/>
                    <a:pt x="133" y="221"/>
                  </a:cubicBezTo>
                  <a:cubicBezTo>
                    <a:pt x="134" y="221"/>
                    <a:pt x="135" y="220"/>
                    <a:pt x="135" y="219"/>
                  </a:cubicBezTo>
                  <a:cubicBezTo>
                    <a:pt x="133" y="190"/>
                    <a:pt x="133" y="190"/>
                    <a:pt x="133" y="190"/>
                  </a:cubicBezTo>
                  <a:cubicBezTo>
                    <a:pt x="134" y="191"/>
                    <a:pt x="136" y="191"/>
                    <a:pt x="137" y="192"/>
                  </a:cubicBezTo>
                  <a:cubicBezTo>
                    <a:pt x="137" y="192"/>
                    <a:pt x="137" y="192"/>
                    <a:pt x="137" y="192"/>
                  </a:cubicBezTo>
                  <a:cubicBezTo>
                    <a:pt x="148" y="195"/>
                    <a:pt x="148" y="195"/>
                    <a:pt x="148" y="195"/>
                  </a:cubicBezTo>
                  <a:cubicBezTo>
                    <a:pt x="148" y="195"/>
                    <a:pt x="148" y="195"/>
                    <a:pt x="148" y="195"/>
                  </a:cubicBezTo>
                  <a:cubicBezTo>
                    <a:pt x="151" y="196"/>
                    <a:pt x="155" y="196"/>
                    <a:pt x="158" y="197"/>
                  </a:cubicBezTo>
                  <a:cubicBezTo>
                    <a:pt x="168" y="200"/>
                    <a:pt x="178" y="208"/>
                    <a:pt x="185" y="218"/>
                  </a:cubicBezTo>
                  <a:cubicBezTo>
                    <a:pt x="192" y="228"/>
                    <a:pt x="197" y="240"/>
                    <a:pt x="197" y="252"/>
                  </a:cubicBezTo>
                  <a:cubicBezTo>
                    <a:pt x="197" y="254"/>
                    <a:pt x="198" y="255"/>
                    <a:pt x="200" y="255"/>
                  </a:cubicBezTo>
                  <a:cubicBezTo>
                    <a:pt x="201" y="255"/>
                    <a:pt x="203" y="254"/>
                    <a:pt x="203" y="252"/>
                  </a:cubicBezTo>
                  <a:cubicBezTo>
                    <a:pt x="203" y="252"/>
                    <a:pt x="203" y="252"/>
                    <a:pt x="203" y="252"/>
                  </a:cubicBezTo>
                  <a:cubicBezTo>
                    <a:pt x="203" y="238"/>
                    <a:pt x="198" y="225"/>
                    <a:pt x="190" y="214"/>
                  </a:cubicBezTo>
                  <a:cubicBezTo>
                    <a:pt x="182" y="203"/>
                    <a:pt x="171" y="195"/>
                    <a:pt x="159" y="191"/>
                  </a:cubicBezTo>
                  <a:cubicBezTo>
                    <a:pt x="156" y="191"/>
                    <a:pt x="153" y="190"/>
                    <a:pt x="150" y="189"/>
                  </a:cubicBezTo>
                  <a:cubicBezTo>
                    <a:pt x="139" y="186"/>
                    <a:pt x="139" y="186"/>
                    <a:pt x="139" y="186"/>
                  </a:cubicBezTo>
                  <a:cubicBezTo>
                    <a:pt x="139" y="186"/>
                    <a:pt x="139" y="186"/>
                    <a:pt x="139" y="186"/>
                  </a:cubicBezTo>
                  <a:cubicBezTo>
                    <a:pt x="137" y="185"/>
                    <a:pt x="134" y="184"/>
                    <a:pt x="132" y="183"/>
                  </a:cubicBezTo>
                  <a:cubicBezTo>
                    <a:pt x="132" y="180"/>
                    <a:pt x="132" y="180"/>
                    <a:pt x="132" y="180"/>
                  </a:cubicBezTo>
                  <a:cubicBezTo>
                    <a:pt x="132" y="179"/>
                    <a:pt x="132" y="179"/>
                    <a:pt x="132" y="179"/>
                  </a:cubicBezTo>
                  <a:cubicBezTo>
                    <a:pt x="129" y="171"/>
                    <a:pt x="129" y="171"/>
                    <a:pt x="129" y="171"/>
                  </a:cubicBezTo>
                  <a:cubicBezTo>
                    <a:pt x="128" y="170"/>
                    <a:pt x="127" y="170"/>
                    <a:pt x="126" y="170"/>
                  </a:cubicBezTo>
                  <a:cubicBezTo>
                    <a:pt x="125" y="169"/>
                    <a:pt x="124" y="170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122" y="169"/>
                    <a:pt x="121" y="166"/>
                    <a:pt x="121" y="163"/>
                  </a:cubicBezTo>
                  <a:cubicBezTo>
                    <a:pt x="121" y="148"/>
                    <a:pt x="121" y="148"/>
                    <a:pt x="121" y="148"/>
                  </a:cubicBezTo>
                  <a:cubicBezTo>
                    <a:pt x="137" y="141"/>
                    <a:pt x="148" y="127"/>
                    <a:pt x="150" y="110"/>
                  </a:cubicBezTo>
                  <a:cubicBezTo>
                    <a:pt x="155" y="109"/>
                    <a:pt x="159" y="108"/>
                    <a:pt x="162" y="105"/>
                  </a:cubicBezTo>
                  <a:cubicBezTo>
                    <a:pt x="165" y="101"/>
                    <a:pt x="167" y="97"/>
                    <a:pt x="167" y="92"/>
                  </a:cubicBezTo>
                  <a:cubicBezTo>
                    <a:pt x="167" y="88"/>
                    <a:pt x="166" y="84"/>
                    <a:pt x="164" y="82"/>
                  </a:cubicBezTo>
                  <a:cubicBezTo>
                    <a:pt x="163" y="80"/>
                    <a:pt x="161" y="79"/>
                    <a:pt x="160" y="78"/>
                  </a:cubicBezTo>
                  <a:cubicBezTo>
                    <a:pt x="160" y="78"/>
                    <a:pt x="159" y="78"/>
                    <a:pt x="159" y="78"/>
                  </a:cubicBezTo>
                  <a:cubicBezTo>
                    <a:pt x="159" y="77"/>
                    <a:pt x="159" y="76"/>
                    <a:pt x="159" y="75"/>
                  </a:cubicBezTo>
                  <a:cubicBezTo>
                    <a:pt x="159" y="64"/>
                    <a:pt x="159" y="64"/>
                    <a:pt x="159" y="64"/>
                  </a:cubicBezTo>
                  <a:cubicBezTo>
                    <a:pt x="159" y="55"/>
                    <a:pt x="157" y="47"/>
                    <a:pt x="154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57" y="38"/>
                    <a:pt x="157" y="38"/>
                    <a:pt x="158" y="37"/>
                  </a:cubicBezTo>
                  <a:cubicBezTo>
                    <a:pt x="158" y="36"/>
                    <a:pt x="158" y="35"/>
                    <a:pt x="158" y="35"/>
                  </a:cubicBezTo>
                  <a:cubicBezTo>
                    <a:pt x="158" y="34"/>
                    <a:pt x="156" y="29"/>
                    <a:pt x="150" y="24"/>
                  </a:cubicBezTo>
                  <a:cubicBezTo>
                    <a:pt x="150" y="24"/>
                    <a:pt x="150" y="24"/>
                    <a:pt x="150" y="24"/>
                  </a:cubicBezTo>
                  <a:cubicBezTo>
                    <a:pt x="148" y="22"/>
                    <a:pt x="146" y="20"/>
                    <a:pt x="144" y="19"/>
                  </a:cubicBezTo>
                  <a:cubicBezTo>
                    <a:pt x="144" y="19"/>
                    <a:pt x="144" y="19"/>
                    <a:pt x="144" y="19"/>
                  </a:cubicBezTo>
                  <a:cubicBezTo>
                    <a:pt x="146" y="18"/>
                    <a:pt x="146" y="16"/>
                    <a:pt x="145" y="15"/>
                  </a:cubicBezTo>
                  <a:cubicBezTo>
                    <a:pt x="145" y="14"/>
                    <a:pt x="142" y="11"/>
                    <a:pt x="136" y="9"/>
                  </a:cubicBezTo>
                  <a:cubicBezTo>
                    <a:pt x="134" y="9"/>
                    <a:pt x="132" y="8"/>
                    <a:pt x="130" y="8"/>
                  </a:cubicBezTo>
                  <a:cubicBezTo>
                    <a:pt x="129" y="8"/>
                    <a:pt x="128" y="8"/>
                    <a:pt x="127" y="9"/>
                  </a:cubicBezTo>
                  <a:cubicBezTo>
                    <a:pt x="124" y="6"/>
                    <a:pt x="115" y="0"/>
                    <a:pt x="100" y="0"/>
                  </a:cubicBezTo>
                  <a:cubicBezTo>
                    <a:pt x="97" y="0"/>
                    <a:pt x="94" y="0"/>
                    <a:pt x="91" y="1"/>
                  </a:cubicBezTo>
                  <a:cubicBezTo>
                    <a:pt x="68" y="4"/>
                    <a:pt x="57" y="13"/>
                    <a:pt x="57" y="13"/>
                  </a:cubicBezTo>
                  <a:cubicBezTo>
                    <a:pt x="55" y="14"/>
                    <a:pt x="55" y="16"/>
                    <a:pt x="56" y="17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6" y="21"/>
                    <a:pt x="54" y="23"/>
                    <a:pt x="51" y="25"/>
                  </a:cubicBezTo>
                  <a:cubicBezTo>
                    <a:pt x="45" y="29"/>
                    <a:pt x="42" y="35"/>
                    <a:pt x="41" y="35"/>
                  </a:cubicBezTo>
                  <a:cubicBezTo>
                    <a:pt x="41" y="36"/>
                    <a:pt x="41" y="37"/>
                    <a:pt x="41" y="37"/>
                  </a:cubicBezTo>
                  <a:cubicBezTo>
                    <a:pt x="41" y="38"/>
                    <a:pt x="42" y="39"/>
                    <a:pt x="43" y="39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2"/>
                    <a:pt x="44" y="43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1" y="49"/>
                    <a:pt x="41" y="53"/>
                    <a:pt x="41" y="53"/>
                  </a:cubicBezTo>
                  <a:cubicBezTo>
                    <a:pt x="41" y="54"/>
                    <a:pt x="41" y="55"/>
                    <a:pt x="42" y="56"/>
                  </a:cubicBezTo>
                  <a:cubicBezTo>
                    <a:pt x="42" y="56"/>
                    <a:pt x="43" y="57"/>
                    <a:pt x="44" y="57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9"/>
                    <a:pt x="46" y="61"/>
                    <a:pt x="46" y="64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6"/>
                    <a:pt x="46" y="76"/>
                    <a:pt x="46" y="77"/>
                  </a:cubicBezTo>
                  <a:cubicBezTo>
                    <a:pt x="45" y="77"/>
                    <a:pt x="44" y="77"/>
                    <a:pt x="43" y="78"/>
                  </a:cubicBezTo>
                  <a:cubicBezTo>
                    <a:pt x="41" y="79"/>
                    <a:pt x="39" y="81"/>
                    <a:pt x="38" y="84"/>
                  </a:cubicBezTo>
                  <a:cubicBezTo>
                    <a:pt x="36" y="86"/>
                    <a:pt x="36" y="89"/>
                    <a:pt x="36" y="92"/>
                  </a:cubicBezTo>
                  <a:cubicBezTo>
                    <a:pt x="36" y="97"/>
                    <a:pt x="38" y="101"/>
                    <a:pt x="41" y="105"/>
                  </a:cubicBezTo>
                  <a:cubicBezTo>
                    <a:pt x="44" y="108"/>
                    <a:pt x="48" y="109"/>
                    <a:pt x="52" y="110"/>
                  </a:cubicBezTo>
                  <a:cubicBezTo>
                    <a:pt x="55" y="127"/>
                    <a:pt x="66" y="141"/>
                    <a:pt x="81" y="148"/>
                  </a:cubicBezTo>
                  <a:cubicBezTo>
                    <a:pt x="81" y="163"/>
                    <a:pt x="81" y="163"/>
                    <a:pt x="81" y="163"/>
                  </a:cubicBezTo>
                  <a:cubicBezTo>
                    <a:pt x="81" y="166"/>
                    <a:pt x="81" y="169"/>
                    <a:pt x="79" y="171"/>
                  </a:cubicBezTo>
                  <a:cubicBezTo>
                    <a:pt x="79" y="171"/>
                    <a:pt x="79" y="171"/>
                    <a:pt x="79" y="171"/>
                  </a:cubicBezTo>
                  <a:cubicBezTo>
                    <a:pt x="79" y="170"/>
                    <a:pt x="78" y="169"/>
                    <a:pt x="76" y="170"/>
                  </a:cubicBezTo>
                  <a:cubicBezTo>
                    <a:pt x="75" y="170"/>
                    <a:pt x="74" y="170"/>
                    <a:pt x="74" y="171"/>
                  </a:cubicBezTo>
                  <a:cubicBezTo>
                    <a:pt x="71" y="179"/>
                    <a:pt x="71" y="179"/>
                    <a:pt x="71" y="179"/>
                  </a:cubicBezTo>
                  <a:cubicBezTo>
                    <a:pt x="71" y="180"/>
                    <a:pt x="71" y="180"/>
                    <a:pt x="71" y="180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68" y="184"/>
                    <a:pt x="66" y="185"/>
                    <a:pt x="64" y="186"/>
                  </a:cubicBezTo>
                  <a:cubicBezTo>
                    <a:pt x="64" y="186"/>
                    <a:pt x="64" y="186"/>
                    <a:pt x="64" y="186"/>
                  </a:cubicBezTo>
                  <a:cubicBezTo>
                    <a:pt x="56" y="188"/>
                    <a:pt x="56" y="188"/>
                    <a:pt x="56" y="188"/>
                  </a:cubicBezTo>
                  <a:cubicBezTo>
                    <a:pt x="52" y="189"/>
                    <a:pt x="48" y="190"/>
                    <a:pt x="43" y="191"/>
                  </a:cubicBezTo>
                  <a:cubicBezTo>
                    <a:pt x="31" y="195"/>
                    <a:pt x="20" y="203"/>
                    <a:pt x="13" y="214"/>
                  </a:cubicBezTo>
                  <a:cubicBezTo>
                    <a:pt x="5" y="225"/>
                    <a:pt x="0" y="238"/>
                    <a:pt x="0" y="252"/>
                  </a:cubicBezTo>
                  <a:cubicBezTo>
                    <a:pt x="0" y="254"/>
                    <a:pt x="1" y="255"/>
                    <a:pt x="3" y="255"/>
                  </a:cubicBezTo>
                  <a:close/>
                  <a:moveTo>
                    <a:pt x="87" y="163"/>
                  </a:moveTo>
                  <a:cubicBezTo>
                    <a:pt x="87" y="146"/>
                    <a:pt x="87" y="146"/>
                    <a:pt x="87" y="146"/>
                  </a:cubicBezTo>
                  <a:cubicBezTo>
                    <a:pt x="87" y="145"/>
                    <a:pt x="86" y="144"/>
                    <a:pt x="85" y="143"/>
                  </a:cubicBezTo>
                  <a:cubicBezTo>
                    <a:pt x="69" y="137"/>
                    <a:pt x="58" y="121"/>
                    <a:pt x="58" y="103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1" y="101"/>
                    <a:pt x="65" y="103"/>
                    <a:pt x="69" y="103"/>
                  </a:cubicBezTo>
                  <a:cubicBezTo>
                    <a:pt x="84" y="103"/>
                    <a:pt x="84" y="103"/>
                    <a:pt x="84" y="103"/>
                  </a:cubicBezTo>
                  <a:cubicBezTo>
                    <a:pt x="92" y="103"/>
                    <a:pt x="99" y="96"/>
                    <a:pt x="99" y="88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88"/>
                    <a:pt x="104" y="88"/>
                    <a:pt x="104" y="88"/>
                  </a:cubicBezTo>
                  <a:cubicBezTo>
                    <a:pt x="104" y="96"/>
                    <a:pt x="111" y="103"/>
                    <a:pt x="119" y="103"/>
                  </a:cubicBezTo>
                  <a:cubicBezTo>
                    <a:pt x="134" y="103"/>
                    <a:pt x="134" y="103"/>
                    <a:pt x="134" y="103"/>
                  </a:cubicBezTo>
                  <a:cubicBezTo>
                    <a:pt x="138" y="103"/>
                    <a:pt x="142" y="101"/>
                    <a:pt x="145" y="98"/>
                  </a:cubicBezTo>
                  <a:cubicBezTo>
                    <a:pt x="145" y="103"/>
                    <a:pt x="145" y="103"/>
                    <a:pt x="145" y="103"/>
                  </a:cubicBezTo>
                  <a:cubicBezTo>
                    <a:pt x="145" y="121"/>
                    <a:pt x="133" y="137"/>
                    <a:pt x="117" y="143"/>
                  </a:cubicBezTo>
                  <a:cubicBezTo>
                    <a:pt x="116" y="144"/>
                    <a:pt x="116" y="145"/>
                    <a:pt x="116" y="146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6" y="168"/>
                    <a:pt x="117" y="173"/>
                    <a:pt x="119" y="177"/>
                  </a:cubicBezTo>
                  <a:cubicBezTo>
                    <a:pt x="105" y="199"/>
                    <a:pt x="105" y="199"/>
                    <a:pt x="105" y="199"/>
                  </a:cubicBezTo>
                  <a:cubicBezTo>
                    <a:pt x="104" y="200"/>
                    <a:pt x="104" y="201"/>
                    <a:pt x="105" y="202"/>
                  </a:cubicBezTo>
                  <a:cubicBezTo>
                    <a:pt x="101" y="209"/>
                    <a:pt x="101" y="209"/>
                    <a:pt x="101" y="209"/>
                  </a:cubicBezTo>
                  <a:cubicBezTo>
                    <a:pt x="98" y="202"/>
                    <a:pt x="98" y="202"/>
                    <a:pt x="98" y="202"/>
                  </a:cubicBezTo>
                  <a:cubicBezTo>
                    <a:pt x="98" y="201"/>
                    <a:pt x="98" y="200"/>
                    <a:pt x="98" y="199"/>
                  </a:cubicBezTo>
                  <a:cubicBezTo>
                    <a:pt x="83" y="177"/>
                    <a:pt x="83" y="177"/>
                    <a:pt x="83" y="177"/>
                  </a:cubicBezTo>
                  <a:cubicBezTo>
                    <a:pt x="86" y="173"/>
                    <a:pt x="87" y="168"/>
                    <a:pt x="87" y="163"/>
                  </a:cubicBezTo>
                  <a:close/>
                  <a:moveTo>
                    <a:pt x="46" y="83"/>
                  </a:moveTo>
                  <a:cubicBezTo>
                    <a:pt x="47" y="83"/>
                    <a:pt x="48" y="82"/>
                    <a:pt x="48" y="82"/>
                  </a:cubicBezTo>
                  <a:cubicBezTo>
                    <a:pt x="49" y="82"/>
                    <a:pt x="50" y="83"/>
                    <a:pt x="51" y="84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9" y="103"/>
                    <a:pt x="47" y="102"/>
                    <a:pt x="45" y="100"/>
                  </a:cubicBezTo>
                  <a:cubicBezTo>
                    <a:pt x="43" y="98"/>
                    <a:pt x="42" y="95"/>
                    <a:pt x="42" y="92"/>
                  </a:cubicBezTo>
                  <a:cubicBezTo>
                    <a:pt x="42" y="89"/>
                    <a:pt x="43" y="87"/>
                    <a:pt x="44" y="85"/>
                  </a:cubicBezTo>
                  <a:cubicBezTo>
                    <a:pt x="45" y="84"/>
                    <a:pt x="45" y="84"/>
                    <a:pt x="46" y="83"/>
                  </a:cubicBezTo>
                  <a:close/>
                  <a:moveTo>
                    <a:pt x="49" y="47"/>
                  </a:moveTo>
                  <a:cubicBezTo>
                    <a:pt x="50" y="46"/>
                    <a:pt x="51" y="45"/>
                    <a:pt x="52" y="44"/>
                  </a:cubicBezTo>
                  <a:cubicBezTo>
                    <a:pt x="52" y="43"/>
                    <a:pt x="52" y="43"/>
                    <a:pt x="53" y="43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4" y="42"/>
                    <a:pt x="54" y="41"/>
                    <a:pt x="54" y="40"/>
                  </a:cubicBezTo>
                  <a:cubicBezTo>
                    <a:pt x="54" y="39"/>
                    <a:pt x="53" y="38"/>
                    <a:pt x="52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4"/>
                    <a:pt x="52" y="31"/>
                    <a:pt x="55" y="30"/>
                  </a:cubicBezTo>
                  <a:cubicBezTo>
                    <a:pt x="57" y="28"/>
                    <a:pt x="59" y="27"/>
                    <a:pt x="61" y="26"/>
                  </a:cubicBezTo>
                  <a:cubicBezTo>
                    <a:pt x="62" y="25"/>
                    <a:pt x="63" y="25"/>
                    <a:pt x="63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5" y="24"/>
                    <a:pt x="65" y="23"/>
                    <a:pt x="65" y="23"/>
                  </a:cubicBezTo>
                  <a:cubicBezTo>
                    <a:pt x="66" y="22"/>
                    <a:pt x="66" y="21"/>
                    <a:pt x="65" y="20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7" y="14"/>
                    <a:pt x="76" y="9"/>
                    <a:pt x="92" y="7"/>
                  </a:cubicBezTo>
                  <a:cubicBezTo>
                    <a:pt x="95" y="6"/>
                    <a:pt x="97" y="6"/>
                    <a:pt x="100" y="6"/>
                  </a:cubicBezTo>
                  <a:cubicBezTo>
                    <a:pt x="108" y="6"/>
                    <a:pt x="115" y="8"/>
                    <a:pt x="118" y="10"/>
                  </a:cubicBezTo>
                  <a:cubicBezTo>
                    <a:pt x="120" y="11"/>
                    <a:pt x="122" y="12"/>
                    <a:pt x="123" y="13"/>
                  </a:cubicBezTo>
                  <a:cubicBezTo>
                    <a:pt x="123" y="13"/>
                    <a:pt x="124" y="13"/>
                    <a:pt x="124" y="14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5" y="14"/>
                    <a:pt x="126" y="15"/>
                    <a:pt x="127" y="15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127" y="15"/>
                    <a:pt x="128" y="14"/>
                    <a:pt x="130" y="14"/>
                  </a:cubicBezTo>
                  <a:cubicBezTo>
                    <a:pt x="131" y="14"/>
                    <a:pt x="133" y="15"/>
                    <a:pt x="134" y="15"/>
                  </a:cubicBezTo>
                  <a:cubicBezTo>
                    <a:pt x="136" y="15"/>
                    <a:pt x="137" y="16"/>
                    <a:pt x="138" y="17"/>
                  </a:cubicBezTo>
                  <a:cubicBezTo>
                    <a:pt x="137" y="18"/>
                    <a:pt x="137" y="18"/>
                    <a:pt x="137" y="18"/>
                  </a:cubicBezTo>
                  <a:cubicBezTo>
                    <a:pt x="136" y="18"/>
                    <a:pt x="136" y="19"/>
                    <a:pt x="136" y="21"/>
                  </a:cubicBezTo>
                  <a:cubicBezTo>
                    <a:pt x="136" y="22"/>
                    <a:pt x="137" y="22"/>
                    <a:pt x="138" y="23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8" y="23"/>
                    <a:pt x="141" y="24"/>
                    <a:pt x="146" y="28"/>
                  </a:cubicBezTo>
                  <a:cubicBezTo>
                    <a:pt x="148" y="30"/>
                    <a:pt x="150" y="32"/>
                    <a:pt x="151" y="34"/>
                  </a:cubicBezTo>
                  <a:cubicBezTo>
                    <a:pt x="148" y="35"/>
                    <a:pt x="148" y="35"/>
                    <a:pt x="148" y="35"/>
                  </a:cubicBezTo>
                  <a:cubicBezTo>
                    <a:pt x="148" y="35"/>
                    <a:pt x="148" y="35"/>
                    <a:pt x="148" y="35"/>
                  </a:cubicBezTo>
                  <a:cubicBezTo>
                    <a:pt x="148" y="35"/>
                    <a:pt x="147" y="35"/>
                    <a:pt x="147" y="36"/>
                  </a:cubicBezTo>
                  <a:cubicBezTo>
                    <a:pt x="146" y="37"/>
                    <a:pt x="146" y="38"/>
                    <a:pt x="147" y="39"/>
                  </a:cubicBezTo>
                  <a:cubicBezTo>
                    <a:pt x="151" y="46"/>
                    <a:pt x="153" y="55"/>
                    <a:pt x="153" y="64"/>
                  </a:cubicBezTo>
                  <a:cubicBezTo>
                    <a:pt x="153" y="75"/>
                    <a:pt x="153" y="75"/>
                    <a:pt x="153" y="75"/>
                  </a:cubicBezTo>
                  <a:cubicBezTo>
                    <a:pt x="153" y="76"/>
                    <a:pt x="153" y="76"/>
                    <a:pt x="153" y="77"/>
                  </a:cubicBezTo>
                  <a:cubicBezTo>
                    <a:pt x="152" y="77"/>
                    <a:pt x="152" y="77"/>
                    <a:pt x="151" y="77"/>
                  </a:cubicBezTo>
                  <a:cubicBezTo>
                    <a:pt x="151" y="76"/>
                    <a:pt x="151" y="76"/>
                    <a:pt x="151" y="76"/>
                  </a:cubicBezTo>
                  <a:cubicBezTo>
                    <a:pt x="151" y="68"/>
                    <a:pt x="149" y="61"/>
                    <a:pt x="146" y="55"/>
                  </a:cubicBezTo>
                  <a:cubicBezTo>
                    <a:pt x="147" y="55"/>
                    <a:pt x="147" y="55"/>
                    <a:pt x="147" y="54"/>
                  </a:cubicBezTo>
                  <a:cubicBezTo>
                    <a:pt x="147" y="53"/>
                    <a:pt x="146" y="51"/>
                    <a:pt x="144" y="51"/>
                  </a:cubicBezTo>
                  <a:cubicBezTo>
                    <a:pt x="136" y="50"/>
                    <a:pt x="128" y="48"/>
                    <a:pt x="121" y="46"/>
                  </a:cubicBezTo>
                  <a:cubicBezTo>
                    <a:pt x="118" y="45"/>
                    <a:pt x="115" y="43"/>
                    <a:pt x="112" y="42"/>
                  </a:cubicBezTo>
                  <a:cubicBezTo>
                    <a:pt x="110" y="40"/>
                    <a:pt x="108" y="39"/>
                    <a:pt x="107" y="38"/>
                  </a:cubicBezTo>
                  <a:cubicBezTo>
                    <a:pt x="106" y="36"/>
                    <a:pt x="105" y="36"/>
                    <a:pt x="104" y="37"/>
                  </a:cubicBezTo>
                  <a:cubicBezTo>
                    <a:pt x="102" y="37"/>
                    <a:pt x="102" y="39"/>
                    <a:pt x="102" y="40"/>
                  </a:cubicBezTo>
                  <a:cubicBezTo>
                    <a:pt x="104" y="45"/>
                    <a:pt x="106" y="49"/>
                    <a:pt x="110" y="53"/>
                  </a:cubicBezTo>
                  <a:cubicBezTo>
                    <a:pt x="102" y="53"/>
                    <a:pt x="96" y="51"/>
                    <a:pt x="90" y="48"/>
                  </a:cubicBezTo>
                  <a:cubicBezTo>
                    <a:pt x="87" y="46"/>
                    <a:pt x="84" y="44"/>
                    <a:pt x="82" y="41"/>
                  </a:cubicBezTo>
                  <a:cubicBezTo>
                    <a:pt x="80" y="39"/>
                    <a:pt x="80" y="37"/>
                    <a:pt x="80" y="34"/>
                  </a:cubicBezTo>
                  <a:cubicBezTo>
                    <a:pt x="80" y="33"/>
                    <a:pt x="78" y="31"/>
                    <a:pt x="77" y="31"/>
                  </a:cubicBezTo>
                  <a:cubicBezTo>
                    <a:pt x="75" y="31"/>
                    <a:pt x="74" y="33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61" y="43"/>
                    <a:pt x="53" y="57"/>
                    <a:pt x="52" y="73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52" y="61"/>
                    <a:pt x="52" y="57"/>
                    <a:pt x="53" y="54"/>
                  </a:cubicBezTo>
                  <a:cubicBezTo>
                    <a:pt x="53" y="53"/>
                    <a:pt x="53" y="52"/>
                    <a:pt x="52" y="51"/>
                  </a:cubicBezTo>
                  <a:cubicBezTo>
                    <a:pt x="52" y="51"/>
                    <a:pt x="51" y="50"/>
                    <a:pt x="50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9"/>
                    <a:pt x="48" y="48"/>
                    <a:pt x="49" y="47"/>
                  </a:cubicBezTo>
                  <a:close/>
                  <a:moveTo>
                    <a:pt x="60" y="73"/>
                  </a:moveTo>
                  <a:cubicBezTo>
                    <a:pt x="60" y="73"/>
                    <a:pt x="61" y="72"/>
                    <a:pt x="61" y="72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2" y="72"/>
                    <a:pt x="93" y="73"/>
                    <a:pt x="93" y="73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93"/>
                    <a:pt x="89" y="97"/>
                    <a:pt x="84" y="97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64" y="97"/>
                    <a:pt x="60" y="93"/>
                    <a:pt x="60" y="88"/>
                  </a:cubicBezTo>
                  <a:lnTo>
                    <a:pt x="60" y="73"/>
                  </a:lnTo>
                  <a:close/>
                  <a:moveTo>
                    <a:pt x="92" y="66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0" y="66"/>
                    <a:pt x="60" y="66"/>
                    <a:pt x="59" y="67"/>
                  </a:cubicBezTo>
                  <a:cubicBezTo>
                    <a:pt x="61" y="58"/>
                    <a:pt x="65" y="51"/>
                    <a:pt x="71" y="45"/>
                  </a:cubicBezTo>
                  <a:cubicBezTo>
                    <a:pt x="72" y="43"/>
                    <a:pt x="73" y="42"/>
                    <a:pt x="75" y="41"/>
                  </a:cubicBezTo>
                  <a:cubicBezTo>
                    <a:pt x="76" y="42"/>
                    <a:pt x="76" y="44"/>
                    <a:pt x="78" y="45"/>
                  </a:cubicBezTo>
                  <a:cubicBezTo>
                    <a:pt x="81" y="50"/>
                    <a:pt x="87" y="53"/>
                    <a:pt x="94" y="56"/>
                  </a:cubicBezTo>
                  <a:cubicBezTo>
                    <a:pt x="101" y="59"/>
                    <a:pt x="110" y="60"/>
                    <a:pt x="119" y="60"/>
                  </a:cubicBezTo>
                  <a:cubicBezTo>
                    <a:pt x="121" y="60"/>
                    <a:pt x="122" y="59"/>
                    <a:pt x="122" y="58"/>
                  </a:cubicBezTo>
                  <a:cubicBezTo>
                    <a:pt x="122" y="56"/>
                    <a:pt x="122" y="55"/>
                    <a:pt x="120" y="54"/>
                  </a:cubicBezTo>
                  <a:cubicBezTo>
                    <a:pt x="118" y="53"/>
                    <a:pt x="116" y="52"/>
                    <a:pt x="114" y="50"/>
                  </a:cubicBezTo>
                  <a:cubicBezTo>
                    <a:pt x="122" y="53"/>
                    <a:pt x="131" y="55"/>
                    <a:pt x="140" y="57"/>
                  </a:cubicBezTo>
                  <a:cubicBezTo>
                    <a:pt x="142" y="60"/>
                    <a:pt x="143" y="63"/>
                    <a:pt x="144" y="66"/>
                  </a:cubicBezTo>
                  <a:cubicBezTo>
                    <a:pt x="143" y="66"/>
                    <a:pt x="143" y="66"/>
                    <a:pt x="142" y="66"/>
                  </a:cubicBezTo>
                  <a:cubicBezTo>
                    <a:pt x="111" y="66"/>
                    <a:pt x="111" y="66"/>
                    <a:pt x="111" y="66"/>
                  </a:cubicBezTo>
                  <a:cubicBezTo>
                    <a:pt x="108" y="66"/>
                    <a:pt x="104" y="69"/>
                    <a:pt x="104" y="73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99" y="76"/>
                    <a:pt x="99" y="76"/>
                    <a:pt x="99" y="76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99" y="69"/>
                    <a:pt x="96" y="66"/>
                    <a:pt x="92" y="66"/>
                  </a:cubicBezTo>
                  <a:close/>
                  <a:moveTo>
                    <a:pt x="110" y="79"/>
                  </a:moveTo>
                  <a:cubicBezTo>
                    <a:pt x="110" y="79"/>
                    <a:pt x="110" y="79"/>
                    <a:pt x="110" y="79"/>
                  </a:cubicBezTo>
                  <a:cubicBezTo>
                    <a:pt x="110" y="79"/>
                    <a:pt x="110" y="79"/>
                    <a:pt x="110" y="79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10" y="73"/>
                    <a:pt x="111" y="72"/>
                    <a:pt x="111" y="72"/>
                  </a:cubicBezTo>
                  <a:cubicBezTo>
                    <a:pt x="142" y="72"/>
                    <a:pt x="142" y="72"/>
                    <a:pt x="142" y="72"/>
                  </a:cubicBezTo>
                  <a:cubicBezTo>
                    <a:pt x="143" y="72"/>
                    <a:pt x="143" y="73"/>
                    <a:pt x="143" y="73"/>
                  </a:cubicBezTo>
                  <a:cubicBezTo>
                    <a:pt x="143" y="88"/>
                    <a:pt x="143" y="88"/>
                    <a:pt x="143" y="88"/>
                  </a:cubicBezTo>
                  <a:cubicBezTo>
                    <a:pt x="143" y="93"/>
                    <a:pt x="139" y="97"/>
                    <a:pt x="134" y="97"/>
                  </a:cubicBezTo>
                  <a:cubicBezTo>
                    <a:pt x="119" y="97"/>
                    <a:pt x="119" y="97"/>
                    <a:pt x="119" y="97"/>
                  </a:cubicBezTo>
                  <a:cubicBezTo>
                    <a:pt x="114" y="97"/>
                    <a:pt x="110" y="93"/>
                    <a:pt x="110" y="88"/>
                  </a:cubicBezTo>
                  <a:lnTo>
                    <a:pt x="110" y="79"/>
                  </a:lnTo>
                  <a:close/>
                  <a:moveTo>
                    <a:pt x="152" y="104"/>
                  </a:moveTo>
                  <a:cubicBezTo>
                    <a:pt x="152" y="84"/>
                    <a:pt x="152" y="84"/>
                    <a:pt x="152" y="84"/>
                  </a:cubicBezTo>
                  <a:cubicBezTo>
                    <a:pt x="153" y="83"/>
                    <a:pt x="154" y="82"/>
                    <a:pt x="154" y="82"/>
                  </a:cubicBezTo>
                  <a:cubicBezTo>
                    <a:pt x="155" y="82"/>
                    <a:pt x="156" y="83"/>
                    <a:pt x="157" y="83"/>
                  </a:cubicBezTo>
                  <a:cubicBezTo>
                    <a:pt x="158" y="84"/>
                    <a:pt x="159" y="85"/>
                    <a:pt x="160" y="87"/>
                  </a:cubicBezTo>
                  <a:cubicBezTo>
                    <a:pt x="161" y="88"/>
                    <a:pt x="161" y="90"/>
                    <a:pt x="161" y="92"/>
                  </a:cubicBezTo>
                  <a:cubicBezTo>
                    <a:pt x="161" y="95"/>
                    <a:pt x="160" y="98"/>
                    <a:pt x="158" y="100"/>
                  </a:cubicBezTo>
                  <a:cubicBezTo>
                    <a:pt x="156" y="102"/>
                    <a:pt x="154" y="103"/>
                    <a:pt x="152" y="104"/>
                  </a:cubicBezTo>
                  <a:close/>
                  <a:moveTo>
                    <a:pt x="126" y="181"/>
                  </a:moveTo>
                  <a:cubicBezTo>
                    <a:pt x="128" y="213"/>
                    <a:pt x="128" y="213"/>
                    <a:pt x="128" y="213"/>
                  </a:cubicBezTo>
                  <a:cubicBezTo>
                    <a:pt x="111" y="200"/>
                    <a:pt x="111" y="200"/>
                    <a:pt x="111" y="200"/>
                  </a:cubicBezTo>
                  <a:cubicBezTo>
                    <a:pt x="125" y="179"/>
                    <a:pt x="125" y="179"/>
                    <a:pt x="125" y="179"/>
                  </a:cubicBezTo>
                  <a:lnTo>
                    <a:pt x="126" y="181"/>
                  </a:lnTo>
                  <a:close/>
                  <a:moveTo>
                    <a:pt x="91" y="200"/>
                  </a:moveTo>
                  <a:cubicBezTo>
                    <a:pt x="74" y="213"/>
                    <a:pt x="74" y="213"/>
                    <a:pt x="74" y="213"/>
                  </a:cubicBezTo>
                  <a:cubicBezTo>
                    <a:pt x="77" y="181"/>
                    <a:pt x="77" y="181"/>
                    <a:pt x="77" y="181"/>
                  </a:cubicBezTo>
                  <a:cubicBezTo>
                    <a:pt x="77" y="179"/>
                    <a:pt x="77" y="179"/>
                    <a:pt x="77" y="179"/>
                  </a:cubicBezTo>
                  <a:lnTo>
                    <a:pt x="91" y="2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BB23D7B7-FBCD-B0E3-02AA-5A9F3D92D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338" y="728663"/>
              <a:ext cx="141288" cy="44450"/>
            </a:xfrm>
            <a:custGeom>
              <a:avLst/>
              <a:gdLst>
                <a:gd name="T0" fmla="*/ 2 w 38"/>
                <a:gd name="T1" fmla="*/ 5 h 12"/>
                <a:gd name="T2" fmla="*/ 19 w 38"/>
                <a:gd name="T3" fmla="*/ 12 h 12"/>
                <a:gd name="T4" fmla="*/ 37 w 38"/>
                <a:gd name="T5" fmla="*/ 5 h 12"/>
                <a:gd name="T6" fmla="*/ 37 w 38"/>
                <a:gd name="T7" fmla="*/ 1 h 12"/>
                <a:gd name="T8" fmla="*/ 33 w 38"/>
                <a:gd name="T9" fmla="*/ 1 h 12"/>
                <a:gd name="T10" fmla="*/ 19 w 38"/>
                <a:gd name="T11" fmla="*/ 6 h 12"/>
                <a:gd name="T12" fmla="*/ 6 w 38"/>
                <a:gd name="T13" fmla="*/ 1 h 12"/>
                <a:gd name="T14" fmla="*/ 2 w 38"/>
                <a:gd name="T15" fmla="*/ 1 h 12"/>
                <a:gd name="T16" fmla="*/ 2 w 38"/>
                <a:gd name="T17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2">
                  <a:moveTo>
                    <a:pt x="2" y="5"/>
                  </a:moveTo>
                  <a:cubicBezTo>
                    <a:pt x="6" y="10"/>
                    <a:pt x="13" y="12"/>
                    <a:pt x="19" y="12"/>
                  </a:cubicBezTo>
                  <a:cubicBezTo>
                    <a:pt x="26" y="12"/>
                    <a:pt x="32" y="10"/>
                    <a:pt x="37" y="5"/>
                  </a:cubicBezTo>
                  <a:cubicBezTo>
                    <a:pt x="38" y="4"/>
                    <a:pt x="38" y="2"/>
                    <a:pt x="37" y="1"/>
                  </a:cubicBezTo>
                  <a:cubicBezTo>
                    <a:pt x="36" y="0"/>
                    <a:pt x="34" y="0"/>
                    <a:pt x="33" y="1"/>
                  </a:cubicBezTo>
                  <a:cubicBezTo>
                    <a:pt x="29" y="4"/>
                    <a:pt x="24" y="6"/>
                    <a:pt x="19" y="6"/>
                  </a:cubicBezTo>
                  <a:cubicBezTo>
                    <a:pt x="14" y="6"/>
                    <a:pt x="10" y="4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0" y="2"/>
                    <a:pt x="0" y="4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B217A3EC-C9BA-C182-0A1A-E59089FE7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3" y="604838"/>
              <a:ext cx="46038" cy="44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27E37677-E79B-14BF-BCE7-1AA8EAF04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225" y="604838"/>
              <a:ext cx="44450" cy="44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9DC3845-225A-E467-53C8-7FB18AF247B3}"/>
              </a:ext>
            </a:extLst>
          </p:cNvPr>
          <p:cNvGrpSpPr/>
          <p:nvPr/>
        </p:nvGrpSpPr>
        <p:grpSpPr>
          <a:xfrm>
            <a:off x="7399597" y="803842"/>
            <a:ext cx="571500" cy="695325"/>
            <a:chOff x="1549400" y="341313"/>
            <a:chExt cx="762000" cy="927100"/>
          </a:xfrm>
          <a:solidFill>
            <a:schemeClr val="accent1"/>
          </a:solidFill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A5C7B434-A1BD-CC48-6436-109BDD5DA6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9400" y="341313"/>
              <a:ext cx="762000" cy="927100"/>
            </a:xfrm>
            <a:custGeom>
              <a:avLst/>
              <a:gdLst>
                <a:gd name="T0" fmla="*/ 18 w 203"/>
                <a:gd name="T1" fmla="*/ 210 h 247"/>
                <a:gd name="T2" fmla="*/ 58 w 203"/>
                <a:gd name="T3" fmla="*/ 186 h 247"/>
                <a:gd name="T4" fmla="*/ 70 w 203"/>
                <a:gd name="T5" fmla="*/ 182 h 247"/>
                <a:gd name="T6" fmla="*/ 73 w 203"/>
                <a:gd name="T7" fmla="*/ 213 h 247"/>
                <a:gd name="T8" fmla="*/ 102 w 203"/>
                <a:gd name="T9" fmla="*/ 210 h 247"/>
                <a:gd name="T10" fmla="*/ 130 w 203"/>
                <a:gd name="T11" fmla="*/ 213 h 247"/>
                <a:gd name="T12" fmla="*/ 133 w 203"/>
                <a:gd name="T13" fmla="*/ 182 h 247"/>
                <a:gd name="T14" fmla="*/ 149 w 203"/>
                <a:gd name="T15" fmla="*/ 187 h 247"/>
                <a:gd name="T16" fmla="*/ 185 w 203"/>
                <a:gd name="T17" fmla="*/ 210 h 247"/>
                <a:gd name="T18" fmla="*/ 203 w 203"/>
                <a:gd name="T19" fmla="*/ 244 h 247"/>
                <a:gd name="T20" fmla="*/ 160 w 203"/>
                <a:gd name="T21" fmla="*/ 184 h 247"/>
                <a:gd name="T22" fmla="*/ 139 w 203"/>
                <a:gd name="T23" fmla="*/ 178 h 247"/>
                <a:gd name="T24" fmla="*/ 132 w 203"/>
                <a:gd name="T25" fmla="*/ 171 h 247"/>
                <a:gd name="T26" fmla="*/ 124 w 203"/>
                <a:gd name="T27" fmla="*/ 163 h 247"/>
                <a:gd name="T28" fmla="*/ 122 w 203"/>
                <a:gd name="T29" fmla="*/ 141 h 247"/>
                <a:gd name="T30" fmla="*/ 141 w 203"/>
                <a:gd name="T31" fmla="*/ 151 h 247"/>
                <a:gd name="T32" fmla="*/ 175 w 203"/>
                <a:gd name="T33" fmla="*/ 175 h 247"/>
                <a:gd name="T34" fmla="*/ 179 w 203"/>
                <a:gd name="T35" fmla="*/ 133 h 247"/>
                <a:gd name="T36" fmla="*/ 167 w 203"/>
                <a:gd name="T37" fmla="*/ 89 h 247"/>
                <a:gd name="T38" fmla="*/ 160 w 203"/>
                <a:gd name="T39" fmla="*/ 70 h 247"/>
                <a:gd name="T40" fmla="*/ 109 w 203"/>
                <a:gd name="T41" fmla="*/ 0 h 247"/>
                <a:gd name="T42" fmla="*/ 44 w 203"/>
                <a:gd name="T43" fmla="*/ 70 h 247"/>
                <a:gd name="T44" fmla="*/ 36 w 203"/>
                <a:gd name="T45" fmla="*/ 84 h 247"/>
                <a:gd name="T46" fmla="*/ 81 w 203"/>
                <a:gd name="T47" fmla="*/ 141 h 247"/>
                <a:gd name="T48" fmla="*/ 79 w 203"/>
                <a:gd name="T49" fmla="*/ 163 h 247"/>
                <a:gd name="T50" fmla="*/ 71 w 203"/>
                <a:gd name="T51" fmla="*/ 171 h 247"/>
                <a:gd name="T52" fmla="*/ 64 w 203"/>
                <a:gd name="T53" fmla="*/ 178 h 247"/>
                <a:gd name="T54" fmla="*/ 44 w 203"/>
                <a:gd name="T55" fmla="*/ 184 h 247"/>
                <a:gd name="T56" fmla="*/ 3 w 203"/>
                <a:gd name="T57" fmla="*/ 247 h 247"/>
                <a:gd name="T58" fmla="*/ 86 w 203"/>
                <a:gd name="T59" fmla="*/ 136 h 247"/>
                <a:gd name="T60" fmla="*/ 71 w 203"/>
                <a:gd name="T61" fmla="*/ 37 h 247"/>
                <a:gd name="T62" fmla="*/ 98 w 203"/>
                <a:gd name="T63" fmla="*/ 55 h 247"/>
                <a:gd name="T64" fmla="*/ 145 w 203"/>
                <a:gd name="T65" fmla="*/ 95 h 247"/>
                <a:gd name="T66" fmla="*/ 116 w 203"/>
                <a:gd name="T67" fmla="*/ 156 h 247"/>
                <a:gd name="T68" fmla="*/ 105 w 203"/>
                <a:gd name="T69" fmla="*/ 194 h 247"/>
                <a:gd name="T70" fmla="*/ 98 w 203"/>
                <a:gd name="T71" fmla="*/ 191 h 247"/>
                <a:gd name="T72" fmla="*/ 95 w 203"/>
                <a:gd name="T73" fmla="*/ 6 h 247"/>
                <a:gd name="T74" fmla="*/ 154 w 203"/>
                <a:gd name="T75" fmla="*/ 51 h 247"/>
                <a:gd name="T76" fmla="*/ 151 w 203"/>
                <a:gd name="T77" fmla="*/ 68 h 247"/>
                <a:gd name="T78" fmla="*/ 151 w 203"/>
                <a:gd name="T79" fmla="*/ 66 h 247"/>
                <a:gd name="T80" fmla="*/ 126 w 203"/>
                <a:gd name="T81" fmla="*/ 60 h 247"/>
                <a:gd name="T82" fmla="*/ 83 w 203"/>
                <a:gd name="T83" fmla="*/ 25 h 247"/>
                <a:gd name="T84" fmla="*/ 84 w 203"/>
                <a:gd name="T85" fmla="*/ 21 h 247"/>
                <a:gd name="T86" fmla="*/ 87 w 203"/>
                <a:gd name="T87" fmla="*/ 11 h 247"/>
                <a:gd name="T88" fmla="*/ 78 w 203"/>
                <a:gd name="T89" fmla="*/ 20 h 247"/>
                <a:gd name="T90" fmla="*/ 77 w 203"/>
                <a:gd name="T91" fmla="*/ 25 h 247"/>
                <a:gd name="T92" fmla="*/ 50 w 203"/>
                <a:gd name="T93" fmla="*/ 69 h 247"/>
                <a:gd name="T94" fmla="*/ 95 w 203"/>
                <a:gd name="T95" fmla="*/ 6 h 247"/>
                <a:gd name="T96" fmla="*/ 152 w 203"/>
                <a:gd name="T97" fmla="*/ 76 h 247"/>
                <a:gd name="T98" fmla="*/ 160 w 203"/>
                <a:gd name="T99" fmla="*/ 79 h 247"/>
                <a:gd name="T100" fmla="*/ 173 w 203"/>
                <a:gd name="T101" fmla="*/ 114 h 247"/>
                <a:gd name="T102" fmla="*/ 166 w 203"/>
                <a:gd name="T103" fmla="*/ 166 h 247"/>
                <a:gd name="T104" fmla="*/ 143 w 203"/>
                <a:gd name="T105" fmla="*/ 133 h 247"/>
                <a:gd name="T106" fmla="*/ 162 w 203"/>
                <a:gd name="T107" fmla="*/ 97 h 247"/>
                <a:gd name="T108" fmla="*/ 173 w 203"/>
                <a:gd name="T109" fmla="*/ 108 h 247"/>
                <a:gd name="T110" fmla="*/ 46 w 203"/>
                <a:gd name="T111" fmla="*/ 76 h 247"/>
                <a:gd name="T112" fmla="*/ 52 w 203"/>
                <a:gd name="T113" fmla="*/ 96 h 247"/>
                <a:gd name="T114" fmla="*/ 44 w 203"/>
                <a:gd name="T115" fmla="*/ 78 h 247"/>
                <a:gd name="T116" fmla="*/ 112 w 203"/>
                <a:gd name="T117" fmla="*/ 192 h 247"/>
                <a:gd name="T118" fmla="*/ 92 w 203"/>
                <a:gd name="T119" fmla="*/ 192 h 247"/>
                <a:gd name="T120" fmla="*/ 78 w 203"/>
                <a:gd name="T121" fmla="*/ 17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3" h="247">
                  <a:moveTo>
                    <a:pt x="3" y="247"/>
                  </a:moveTo>
                  <a:cubicBezTo>
                    <a:pt x="5" y="247"/>
                    <a:pt x="6" y="246"/>
                    <a:pt x="6" y="244"/>
                  </a:cubicBezTo>
                  <a:cubicBezTo>
                    <a:pt x="6" y="232"/>
                    <a:pt x="11" y="220"/>
                    <a:pt x="18" y="210"/>
                  </a:cubicBezTo>
                  <a:cubicBezTo>
                    <a:pt x="25" y="200"/>
                    <a:pt x="35" y="192"/>
                    <a:pt x="45" y="190"/>
                  </a:cubicBezTo>
                  <a:cubicBezTo>
                    <a:pt x="50" y="188"/>
                    <a:pt x="54" y="187"/>
                    <a:pt x="58" y="186"/>
                  </a:cubicBezTo>
                  <a:cubicBezTo>
                    <a:pt x="58" y="186"/>
                    <a:pt x="58" y="186"/>
                    <a:pt x="58" y="186"/>
                  </a:cubicBezTo>
                  <a:cubicBezTo>
                    <a:pt x="66" y="184"/>
                    <a:pt x="66" y="184"/>
                    <a:pt x="66" y="184"/>
                  </a:cubicBezTo>
                  <a:cubicBezTo>
                    <a:pt x="66" y="184"/>
                    <a:pt x="66" y="184"/>
                    <a:pt x="66" y="184"/>
                  </a:cubicBezTo>
                  <a:cubicBezTo>
                    <a:pt x="67" y="184"/>
                    <a:pt x="69" y="183"/>
                    <a:pt x="70" y="182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68" y="212"/>
                    <a:pt x="69" y="213"/>
                    <a:pt x="70" y="213"/>
                  </a:cubicBezTo>
                  <a:cubicBezTo>
                    <a:pt x="71" y="214"/>
                    <a:pt x="72" y="214"/>
                    <a:pt x="73" y="213"/>
                  </a:cubicBezTo>
                  <a:cubicBezTo>
                    <a:pt x="93" y="198"/>
                    <a:pt x="93" y="198"/>
                    <a:pt x="93" y="198"/>
                  </a:cubicBezTo>
                  <a:cubicBezTo>
                    <a:pt x="99" y="209"/>
                    <a:pt x="99" y="209"/>
                    <a:pt x="99" y="209"/>
                  </a:cubicBezTo>
                  <a:cubicBezTo>
                    <a:pt x="99" y="210"/>
                    <a:pt x="100" y="210"/>
                    <a:pt x="102" y="210"/>
                  </a:cubicBezTo>
                  <a:cubicBezTo>
                    <a:pt x="103" y="210"/>
                    <a:pt x="104" y="210"/>
                    <a:pt x="104" y="209"/>
                  </a:cubicBezTo>
                  <a:cubicBezTo>
                    <a:pt x="110" y="198"/>
                    <a:pt x="110" y="198"/>
                    <a:pt x="110" y="198"/>
                  </a:cubicBezTo>
                  <a:cubicBezTo>
                    <a:pt x="130" y="213"/>
                    <a:pt x="130" y="213"/>
                    <a:pt x="130" y="213"/>
                  </a:cubicBezTo>
                  <a:cubicBezTo>
                    <a:pt x="131" y="214"/>
                    <a:pt x="133" y="214"/>
                    <a:pt x="134" y="213"/>
                  </a:cubicBezTo>
                  <a:cubicBezTo>
                    <a:pt x="135" y="213"/>
                    <a:pt x="135" y="212"/>
                    <a:pt x="135" y="211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5" y="183"/>
                    <a:pt x="136" y="184"/>
                    <a:pt x="137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49" y="187"/>
                    <a:pt x="149" y="187"/>
                    <a:pt x="149" y="187"/>
                  </a:cubicBezTo>
                  <a:cubicBezTo>
                    <a:pt x="149" y="187"/>
                    <a:pt x="149" y="187"/>
                    <a:pt x="149" y="187"/>
                  </a:cubicBezTo>
                  <a:cubicBezTo>
                    <a:pt x="152" y="188"/>
                    <a:pt x="155" y="189"/>
                    <a:pt x="158" y="190"/>
                  </a:cubicBezTo>
                  <a:cubicBezTo>
                    <a:pt x="168" y="192"/>
                    <a:pt x="178" y="200"/>
                    <a:pt x="185" y="210"/>
                  </a:cubicBezTo>
                  <a:cubicBezTo>
                    <a:pt x="193" y="220"/>
                    <a:pt x="197" y="232"/>
                    <a:pt x="197" y="244"/>
                  </a:cubicBezTo>
                  <a:cubicBezTo>
                    <a:pt x="197" y="246"/>
                    <a:pt x="198" y="247"/>
                    <a:pt x="200" y="247"/>
                  </a:cubicBezTo>
                  <a:cubicBezTo>
                    <a:pt x="202" y="247"/>
                    <a:pt x="203" y="246"/>
                    <a:pt x="203" y="244"/>
                  </a:cubicBezTo>
                  <a:cubicBezTo>
                    <a:pt x="203" y="244"/>
                    <a:pt x="203" y="244"/>
                    <a:pt x="203" y="244"/>
                  </a:cubicBezTo>
                  <a:cubicBezTo>
                    <a:pt x="203" y="231"/>
                    <a:pt x="198" y="217"/>
                    <a:pt x="190" y="206"/>
                  </a:cubicBezTo>
                  <a:cubicBezTo>
                    <a:pt x="183" y="196"/>
                    <a:pt x="172" y="187"/>
                    <a:pt x="160" y="184"/>
                  </a:cubicBezTo>
                  <a:cubicBezTo>
                    <a:pt x="156" y="183"/>
                    <a:pt x="153" y="182"/>
                    <a:pt x="150" y="181"/>
                  </a:cubicBezTo>
                  <a:cubicBezTo>
                    <a:pt x="139" y="178"/>
                    <a:pt x="139" y="178"/>
                    <a:pt x="139" y="178"/>
                  </a:cubicBezTo>
                  <a:cubicBezTo>
                    <a:pt x="139" y="178"/>
                    <a:pt x="139" y="178"/>
                    <a:pt x="139" y="178"/>
                  </a:cubicBezTo>
                  <a:cubicBezTo>
                    <a:pt x="137" y="178"/>
                    <a:pt x="135" y="177"/>
                    <a:pt x="133" y="175"/>
                  </a:cubicBezTo>
                  <a:cubicBezTo>
                    <a:pt x="132" y="172"/>
                    <a:pt x="132" y="172"/>
                    <a:pt x="132" y="172"/>
                  </a:cubicBezTo>
                  <a:cubicBezTo>
                    <a:pt x="132" y="171"/>
                    <a:pt x="132" y="171"/>
                    <a:pt x="132" y="171"/>
                  </a:cubicBezTo>
                  <a:cubicBezTo>
                    <a:pt x="129" y="163"/>
                    <a:pt x="129" y="163"/>
                    <a:pt x="129" y="163"/>
                  </a:cubicBezTo>
                  <a:cubicBezTo>
                    <a:pt x="129" y="162"/>
                    <a:pt x="128" y="162"/>
                    <a:pt x="126" y="162"/>
                  </a:cubicBezTo>
                  <a:cubicBezTo>
                    <a:pt x="125" y="161"/>
                    <a:pt x="124" y="162"/>
                    <a:pt x="124" y="163"/>
                  </a:cubicBezTo>
                  <a:cubicBezTo>
                    <a:pt x="123" y="163"/>
                    <a:pt x="123" y="163"/>
                    <a:pt x="123" y="163"/>
                  </a:cubicBezTo>
                  <a:cubicBezTo>
                    <a:pt x="122" y="161"/>
                    <a:pt x="122" y="158"/>
                    <a:pt x="122" y="156"/>
                  </a:cubicBezTo>
                  <a:cubicBezTo>
                    <a:pt x="122" y="141"/>
                    <a:pt x="122" y="141"/>
                    <a:pt x="122" y="141"/>
                  </a:cubicBezTo>
                  <a:cubicBezTo>
                    <a:pt x="128" y="138"/>
                    <a:pt x="133" y="134"/>
                    <a:pt x="137" y="130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37" y="138"/>
                    <a:pt x="139" y="145"/>
                    <a:pt x="141" y="151"/>
                  </a:cubicBezTo>
                  <a:cubicBezTo>
                    <a:pt x="143" y="157"/>
                    <a:pt x="147" y="162"/>
                    <a:pt x="151" y="166"/>
                  </a:cubicBezTo>
                  <a:cubicBezTo>
                    <a:pt x="153" y="167"/>
                    <a:pt x="156" y="168"/>
                    <a:pt x="158" y="169"/>
                  </a:cubicBezTo>
                  <a:cubicBezTo>
                    <a:pt x="166" y="173"/>
                    <a:pt x="175" y="175"/>
                    <a:pt x="175" y="175"/>
                  </a:cubicBezTo>
                  <a:cubicBezTo>
                    <a:pt x="176" y="175"/>
                    <a:pt x="177" y="175"/>
                    <a:pt x="178" y="174"/>
                  </a:cubicBezTo>
                  <a:cubicBezTo>
                    <a:pt x="179" y="174"/>
                    <a:pt x="179" y="173"/>
                    <a:pt x="179" y="172"/>
                  </a:cubicBezTo>
                  <a:cubicBezTo>
                    <a:pt x="179" y="133"/>
                    <a:pt x="179" y="133"/>
                    <a:pt x="179" y="133"/>
                  </a:cubicBezTo>
                  <a:cubicBezTo>
                    <a:pt x="179" y="114"/>
                    <a:pt x="179" y="114"/>
                    <a:pt x="179" y="114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79" y="100"/>
                    <a:pt x="174" y="92"/>
                    <a:pt x="167" y="89"/>
                  </a:cubicBezTo>
                  <a:cubicBezTo>
                    <a:pt x="167" y="88"/>
                    <a:pt x="168" y="86"/>
                    <a:pt x="168" y="84"/>
                  </a:cubicBezTo>
                  <a:cubicBezTo>
                    <a:pt x="167" y="80"/>
                    <a:pt x="166" y="77"/>
                    <a:pt x="164" y="74"/>
                  </a:cubicBezTo>
                  <a:cubicBezTo>
                    <a:pt x="163" y="73"/>
                    <a:pt x="162" y="71"/>
                    <a:pt x="160" y="70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0" y="23"/>
                    <a:pt x="137" y="0"/>
                    <a:pt x="109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66" y="0"/>
                    <a:pt x="44" y="23"/>
                    <a:pt x="44" y="51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1" y="72"/>
                    <a:pt x="39" y="74"/>
                    <a:pt x="38" y="76"/>
                  </a:cubicBezTo>
                  <a:cubicBezTo>
                    <a:pt x="37" y="79"/>
                    <a:pt x="36" y="81"/>
                    <a:pt x="36" y="84"/>
                  </a:cubicBezTo>
                  <a:cubicBezTo>
                    <a:pt x="36" y="89"/>
                    <a:pt x="38" y="94"/>
                    <a:pt x="41" y="97"/>
                  </a:cubicBezTo>
                  <a:cubicBezTo>
                    <a:pt x="44" y="100"/>
                    <a:pt x="48" y="102"/>
                    <a:pt x="53" y="102"/>
                  </a:cubicBezTo>
                  <a:cubicBezTo>
                    <a:pt x="55" y="119"/>
                    <a:pt x="66" y="134"/>
                    <a:pt x="81" y="141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1" y="161"/>
                    <a:pt x="80" y="163"/>
                  </a:cubicBezTo>
                  <a:cubicBezTo>
                    <a:pt x="79" y="163"/>
                    <a:pt x="79" y="163"/>
                    <a:pt x="79" y="163"/>
                  </a:cubicBezTo>
                  <a:cubicBezTo>
                    <a:pt x="79" y="162"/>
                    <a:pt x="78" y="161"/>
                    <a:pt x="77" y="162"/>
                  </a:cubicBezTo>
                  <a:cubicBezTo>
                    <a:pt x="76" y="162"/>
                    <a:pt x="75" y="162"/>
                    <a:pt x="74" y="163"/>
                  </a:cubicBezTo>
                  <a:cubicBezTo>
                    <a:pt x="71" y="171"/>
                    <a:pt x="71" y="171"/>
                    <a:pt x="71" y="171"/>
                  </a:cubicBezTo>
                  <a:cubicBezTo>
                    <a:pt x="71" y="172"/>
                    <a:pt x="71" y="172"/>
                    <a:pt x="71" y="172"/>
                  </a:cubicBezTo>
                  <a:cubicBezTo>
                    <a:pt x="71" y="175"/>
                    <a:pt x="71" y="175"/>
                    <a:pt x="71" y="175"/>
                  </a:cubicBezTo>
                  <a:cubicBezTo>
                    <a:pt x="69" y="177"/>
                    <a:pt x="66" y="178"/>
                    <a:pt x="64" y="178"/>
                  </a:cubicBezTo>
                  <a:cubicBezTo>
                    <a:pt x="64" y="178"/>
                    <a:pt x="64" y="178"/>
                    <a:pt x="64" y="178"/>
                  </a:cubicBezTo>
                  <a:cubicBezTo>
                    <a:pt x="57" y="180"/>
                    <a:pt x="57" y="180"/>
                    <a:pt x="57" y="180"/>
                  </a:cubicBezTo>
                  <a:cubicBezTo>
                    <a:pt x="53" y="182"/>
                    <a:pt x="48" y="183"/>
                    <a:pt x="44" y="184"/>
                  </a:cubicBezTo>
                  <a:cubicBezTo>
                    <a:pt x="31" y="187"/>
                    <a:pt x="21" y="196"/>
                    <a:pt x="13" y="206"/>
                  </a:cubicBezTo>
                  <a:cubicBezTo>
                    <a:pt x="5" y="217"/>
                    <a:pt x="0" y="231"/>
                    <a:pt x="0" y="244"/>
                  </a:cubicBezTo>
                  <a:cubicBezTo>
                    <a:pt x="0" y="246"/>
                    <a:pt x="1" y="247"/>
                    <a:pt x="3" y="247"/>
                  </a:cubicBezTo>
                  <a:close/>
                  <a:moveTo>
                    <a:pt x="87" y="156"/>
                  </a:moveTo>
                  <a:cubicBezTo>
                    <a:pt x="87" y="139"/>
                    <a:pt x="87" y="139"/>
                    <a:pt x="87" y="139"/>
                  </a:cubicBezTo>
                  <a:cubicBezTo>
                    <a:pt x="87" y="137"/>
                    <a:pt x="87" y="136"/>
                    <a:pt x="86" y="136"/>
                  </a:cubicBezTo>
                  <a:cubicBezTo>
                    <a:pt x="69" y="129"/>
                    <a:pt x="58" y="114"/>
                    <a:pt x="58" y="95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56"/>
                    <a:pt x="63" y="45"/>
                    <a:pt x="71" y="37"/>
                  </a:cubicBezTo>
                  <a:cubicBezTo>
                    <a:pt x="73" y="35"/>
                    <a:pt x="76" y="33"/>
                    <a:pt x="78" y="31"/>
                  </a:cubicBezTo>
                  <a:cubicBezTo>
                    <a:pt x="79" y="34"/>
                    <a:pt x="80" y="36"/>
                    <a:pt x="81" y="38"/>
                  </a:cubicBezTo>
                  <a:cubicBezTo>
                    <a:pt x="85" y="44"/>
                    <a:pt x="90" y="50"/>
                    <a:pt x="98" y="55"/>
                  </a:cubicBezTo>
                  <a:cubicBezTo>
                    <a:pt x="105" y="59"/>
                    <a:pt x="114" y="63"/>
                    <a:pt x="124" y="66"/>
                  </a:cubicBezTo>
                  <a:cubicBezTo>
                    <a:pt x="131" y="68"/>
                    <a:pt x="138" y="69"/>
                    <a:pt x="145" y="69"/>
                  </a:cubicBezTo>
                  <a:cubicBezTo>
                    <a:pt x="145" y="95"/>
                    <a:pt x="145" y="95"/>
                    <a:pt x="145" y="95"/>
                  </a:cubicBezTo>
                  <a:cubicBezTo>
                    <a:pt x="145" y="114"/>
                    <a:pt x="134" y="129"/>
                    <a:pt x="118" y="136"/>
                  </a:cubicBezTo>
                  <a:cubicBezTo>
                    <a:pt x="116" y="136"/>
                    <a:pt x="116" y="137"/>
                    <a:pt x="116" y="139"/>
                  </a:cubicBezTo>
                  <a:cubicBezTo>
                    <a:pt x="116" y="156"/>
                    <a:pt x="116" y="156"/>
                    <a:pt x="116" y="156"/>
                  </a:cubicBezTo>
                  <a:cubicBezTo>
                    <a:pt x="116" y="161"/>
                    <a:pt x="117" y="165"/>
                    <a:pt x="119" y="169"/>
                  </a:cubicBezTo>
                  <a:cubicBezTo>
                    <a:pt x="105" y="191"/>
                    <a:pt x="105" y="191"/>
                    <a:pt x="105" y="191"/>
                  </a:cubicBezTo>
                  <a:cubicBezTo>
                    <a:pt x="104" y="192"/>
                    <a:pt x="104" y="193"/>
                    <a:pt x="105" y="194"/>
                  </a:cubicBezTo>
                  <a:cubicBezTo>
                    <a:pt x="102" y="201"/>
                    <a:pt x="102" y="201"/>
                    <a:pt x="102" y="201"/>
                  </a:cubicBezTo>
                  <a:cubicBezTo>
                    <a:pt x="98" y="194"/>
                    <a:pt x="98" y="194"/>
                    <a:pt x="98" y="194"/>
                  </a:cubicBezTo>
                  <a:cubicBezTo>
                    <a:pt x="99" y="193"/>
                    <a:pt x="99" y="192"/>
                    <a:pt x="98" y="191"/>
                  </a:cubicBezTo>
                  <a:cubicBezTo>
                    <a:pt x="84" y="169"/>
                    <a:pt x="84" y="169"/>
                    <a:pt x="84" y="169"/>
                  </a:cubicBezTo>
                  <a:cubicBezTo>
                    <a:pt x="86" y="165"/>
                    <a:pt x="87" y="161"/>
                    <a:pt x="87" y="156"/>
                  </a:cubicBezTo>
                  <a:close/>
                  <a:moveTo>
                    <a:pt x="95" y="6"/>
                  </a:moveTo>
                  <a:cubicBezTo>
                    <a:pt x="109" y="6"/>
                    <a:pt x="109" y="6"/>
                    <a:pt x="109" y="6"/>
                  </a:cubicBezTo>
                  <a:cubicBezTo>
                    <a:pt x="121" y="6"/>
                    <a:pt x="132" y="11"/>
                    <a:pt x="140" y="20"/>
                  </a:cubicBezTo>
                  <a:cubicBezTo>
                    <a:pt x="149" y="28"/>
                    <a:pt x="154" y="39"/>
                    <a:pt x="154" y="5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3" y="69"/>
                    <a:pt x="152" y="69"/>
                    <a:pt x="151" y="70"/>
                  </a:cubicBezTo>
                  <a:cubicBezTo>
                    <a:pt x="151" y="68"/>
                    <a:pt x="151" y="68"/>
                    <a:pt x="151" y="68"/>
                  </a:cubicBezTo>
                  <a:cubicBezTo>
                    <a:pt x="151" y="68"/>
                    <a:pt x="151" y="67"/>
                    <a:pt x="151" y="67"/>
                  </a:cubicBezTo>
                  <a:cubicBezTo>
                    <a:pt x="151" y="67"/>
                    <a:pt x="151" y="67"/>
                    <a:pt x="151" y="67"/>
                  </a:cubicBezTo>
                  <a:cubicBezTo>
                    <a:pt x="151" y="66"/>
                    <a:pt x="151" y="66"/>
                    <a:pt x="151" y="66"/>
                  </a:cubicBezTo>
                  <a:cubicBezTo>
                    <a:pt x="151" y="64"/>
                    <a:pt x="150" y="63"/>
                    <a:pt x="148" y="63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1" y="63"/>
                    <a:pt x="133" y="62"/>
                    <a:pt x="126" y="60"/>
                  </a:cubicBezTo>
                  <a:cubicBezTo>
                    <a:pt x="113" y="57"/>
                    <a:pt x="102" y="51"/>
                    <a:pt x="95" y="45"/>
                  </a:cubicBezTo>
                  <a:cubicBezTo>
                    <a:pt x="91" y="42"/>
                    <a:pt x="88" y="38"/>
                    <a:pt x="86" y="35"/>
                  </a:cubicBezTo>
                  <a:cubicBezTo>
                    <a:pt x="84" y="31"/>
                    <a:pt x="83" y="28"/>
                    <a:pt x="83" y="25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3"/>
                    <a:pt x="83" y="22"/>
                    <a:pt x="84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4" y="19"/>
                    <a:pt x="85" y="17"/>
                    <a:pt x="87" y="15"/>
                  </a:cubicBezTo>
                  <a:cubicBezTo>
                    <a:pt x="88" y="14"/>
                    <a:pt x="88" y="12"/>
                    <a:pt x="87" y="11"/>
                  </a:cubicBezTo>
                  <a:cubicBezTo>
                    <a:pt x="85" y="10"/>
                    <a:pt x="83" y="10"/>
                    <a:pt x="82" y="11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0" y="14"/>
                    <a:pt x="79" y="17"/>
                    <a:pt x="78" y="20"/>
                  </a:cubicBezTo>
                  <a:cubicBezTo>
                    <a:pt x="77" y="21"/>
                    <a:pt x="77" y="22"/>
                    <a:pt x="77" y="24"/>
                  </a:cubicBezTo>
                  <a:cubicBezTo>
                    <a:pt x="77" y="24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62" y="33"/>
                    <a:pt x="52" y="50"/>
                    <a:pt x="52" y="6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1" y="69"/>
                    <a:pt x="50" y="69"/>
                    <a:pt x="50" y="69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39"/>
                    <a:pt x="55" y="28"/>
                    <a:pt x="63" y="20"/>
                  </a:cubicBezTo>
                  <a:cubicBezTo>
                    <a:pt x="71" y="11"/>
                    <a:pt x="82" y="6"/>
                    <a:pt x="95" y="6"/>
                  </a:cubicBezTo>
                  <a:close/>
                  <a:moveTo>
                    <a:pt x="158" y="93"/>
                  </a:moveTo>
                  <a:cubicBezTo>
                    <a:pt x="156" y="94"/>
                    <a:pt x="154" y="95"/>
                    <a:pt x="152" y="96"/>
                  </a:cubicBezTo>
                  <a:cubicBezTo>
                    <a:pt x="152" y="76"/>
                    <a:pt x="152" y="76"/>
                    <a:pt x="152" y="76"/>
                  </a:cubicBezTo>
                  <a:cubicBezTo>
                    <a:pt x="153" y="75"/>
                    <a:pt x="154" y="75"/>
                    <a:pt x="155" y="75"/>
                  </a:cubicBezTo>
                  <a:cubicBezTo>
                    <a:pt x="155" y="75"/>
                    <a:pt x="156" y="75"/>
                    <a:pt x="157" y="76"/>
                  </a:cubicBezTo>
                  <a:cubicBezTo>
                    <a:pt x="158" y="76"/>
                    <a:pt x="159" y="77"/>
                    <a:pt x="160" y="79"/>
                  </a:cubicBezTo>
                  <a:cubicBezTo>
                    <a:pt x="161" y="81"/>
                    <a:pt x="162" y="82"/>
                    <a:pt x="162" y="84"/>
                  </a:cubicBezTo>
                  <a:cubicBezTo>
                    <a:pt x="162" y="88"/>
                    <a:pt x="160" y="91"/>
                    <a:pt x="158" y="93"/>
                  </a:cubicBezTo>
                  <a:close/>
                  <a:moveTo>
                    <a:pt x="173" y="114"/>
                  </a:moveTo>
                  <a:cubicBezTo>
                    <a:pt x="173" y="133"/>
                    <a:pt x="173" y="133"/>
                    <a:pt x="173" y="133"/>
                  </a:cubicBezTo>
                  <a:cubicBezTo>
                    <a:pt x="173" y="168"/>
                    <a:pt x="173" y="168"/>
                    <a:pt x="173" y="168"/>
                  </a:cubicBezTo>
                  <a:cubicBezTo>
                    <a:pt x="171" y="168"/>
                    <a:pt x="169" y="167"/>
                    <a:pt x="166" y="166"/>
                  </a:cubicBezTo>
                  <a:cubicBezTo>
                    <a:pt x="162" y="165"/>
                    <a:pt x="157" y="163"/>
                    <a:pt x="155" y="161"/>
                  </a:cubicBezTo>
                  <a:cubicBezTo>
                    <a:pt x="152" y="158"/>
                    <a:pt x="149" y="154"/>
                    <a:pt x="146" y="148"/>
                  </a:cubicBezTo>
                  <a:cubicBezTo>
                    <a:pt x="144" y="143"/>
                    <a:pt x="143" y="137"/>
                    <a:pt x="143" y="133"/>
                  </a:cubicBezTo>
                  <a:cubicBezTo>
                    <a:pt x="143" y="122"/>
                    <a:pt x="143" y="122"/>
                    <a:pt x="143" y="122"/>
                  </a:cubicBezTo>
                  <a:cubicBezTo>
                    <a:pt x="147" y="116"/>
                    <a:pt x="150" y="110"/>
                    <a:pt x="151" y="102"/>
                  </a:cubicBezTo>
                  <a:cubicBezTo>
                    <a:pt x="155" y="102"/>
                    <a:pt x="159" y="100"/>
                    <a:pt x="162" y="97"/>
                  </a:cubicBezTo>
                  <a:cubicBezTo>
                    <a:pt x="163" y="96"/>
                    <a:pt x="164" y="95"/>
                    <a:pt x="164" y="95"/>
                  </a:cubicBezTo>
                  <a:cubicBezTo>
                    <a:pt x="166" y="95"/>
                    <a:pt x="167" y="96"/>
                    <a:pt x="169" y="98"/>
                  </a:cubicBezTo>
                  <a:cubicBezTo>
                    <a:pt x="171" y="100"/>
                    <a:pt x="173" y="104"/>
                    <a:pt x="173" y="108"/>
                  </a:cubicBezTo>
                  <a:lnTo>
                    <a:pt x="173" y="114"/>
                  </a:lnTo>
                  <a:close/>
                  <a:moveTo>
                    <a:pt x="44" y="78"/>
                  </a:moveTo>
                  <a:cubicBezTo>
                    <a:pt x="45" y="77"/>
                    <a:pt x="46" y="76"/>
                    <a:pt x="46" y="76"/>
                  </a:cubicBezTo>
                  <a:cubicBezTo>
                    <a:pt x="47" y="75"/>
                    <a:pt x="48" y="75"/>
                    <a:pt x="49" y="75"/>
                  </a:cubicBezTo>
                  <a:cubicBezTo>
                    <a:pt x="50" y="75"/>
                    <a:pt x="50" y="75"/>
                    <a:pt x="52" y="7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49" y="95"/>
                    <a:pt x="47" y="94"/>
                    <a:pt x="46" y="93"/>
                  </a:cubicBezTo>
                  <a:cubicBezTo>
                    <a:pt x="43" y="91"/>
                    <a:pt x="42" y="88"/>
                    <a:pt x="42" y="84"/>
                  </a:cubicBezTo>
                  <a:cubicBezTo>
                    <a:pt x="42" y="82"/>
                    <a:pt x="43" y="79"/>
                    <a:pt x="44" y="78"/>
                  </a:cubicBezTo>
                  <a:close/>
                  <a:moveTo>
                    <a:pt x="126" y="173"/>
                  </a:moveTo>
                  <a:cubicBezTo>
                    <a:pt x="129" y="205"/>
                    <a:pt x="129" y="205"/>
                    <a:pt x="129" y="205"/>
                  </a:cubicBezTo>
                  <a:cubicBezTo>
                    <a:pt x="112" y="192"/>
                    <a:pt x="112" y="192"/>
                    <a:pt x="112" y="192"/>
                  </a:cubicBezTo>
                  <a:cubicBezTo>
                    <a:pt x="126" y="171"/>
                    <a:pt x="126" y="171"/>
                    <a:pt x="126" y="171"/>
                  </a:cubicBezTo>
                  <a:lnTo>
                    <a:pt x="126" y="173"/>
                  </a:lnTo>
                  <a:close/>
                  <a:moveTo>
                    <a:pt x="92" y="192"/>
                  </a:moveTo>
                  <a:cubicBezTo>
                    <a:pt x="75" y="205"/>
                    <a:pt x="75" y="205"/>
                    <a:pt x="75" y="205"/>
                  </a:cubicBezTo>
                  <a:cubicBezTo>
                    <a:pt x="77" y="173"/>
                    <a:pt x="77" y="173"/>
                    <a:pt x="77" y="173"/>
                  </a:cubicBezTo>
                  <a:cubicBezTo>
                    <a:pt x="78" y="171"/>
                    <a:pt x="78" y="171"/>
                    <a:pt x="78" y="171"/>
                  </a:cubicBezTo>
                  <a:lnTo>
                    <a:pt x="92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2" name="Oval 14">
              <a:extLst>
                <a:ext uri="{FF2B5EF4-FFF2-40B4-BE49-F238E27FC236}">
                  <a16:creationId xmlns:a16="http://schemas.microsoft.com/office/drawing/2014/main" id="{636F4740-F41B-E040-94FF-A51E96369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088" y="604838"/>
              <a:ext cx="44450" cy="44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3" name="Oval 15">
              <a:extLst>
                <a:ext uri="{FF2B5EF4-FFF2-40B4-BE49-F238E27FC236}">
                  <a16:creationId xmlns:a16="http://schemas.microsoft.com/office/drawing/2014/main" id="{AA818A12-6578-F629-FC4A-4A7F6CA3B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850" y="604838"/>
              <a:ext cx="44450" cy="44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EEF3E14E-0FCC-1B81-9567-732278323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325" y="43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AF0A6B8C-1AB7-179E-405F-1CC03B830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088" y="4159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E3A815A1-989E-7158-3A50-01FC205EEF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8488" y="717550"/>
              <a:ext cx="123825" cy="66675"/>
            </a:xfrm>
            <a:custGeom>
              <a:avLst/>
              <a:gdLst>
                <a:gd name="T0" fmla="*/ 1 w 33"/>
                <a:gd name="T1" fmla="*/ 0 h 18"/>
                <a:gd name="T2" fmla="*/ 0 w 33"/>
                <a:gd name="T3" fmla="*/ 3 h 18"/>
                <a:gd name="T4" fmla="*/ 5 w 33"/>
                <a:gd name="T5" fmla="*/ 14 h 18"/>
                <a:gd name="T6" fmla="*/ 17 w 33"/>
                <a:gd name="T7" fmla="*/ 18 h 18"/>
                <a:gd name="T8" fmla="*/ 28 w 33"/>
                <a:gd name="T9" fmla="*/ 14 h 18"/>
                <a:gd name="T10" fmla="*/ 33 w 33"/>
                <a:gd name="T11" fmla="*/ 3 h 18"/>
                <a:gd name="T12" fmla="*/ 32 w 33"/>
                <a:gd name="T13" fmla="*/ 0 h 18"/>
                <a:gd name="T14" fmla="*/ 30 w 33"/>
                <a:gd name="T15" fmla="*/ 0 h 18"/>
                <a:gd name="T16" fmla="*/ 3 w 33"/>
                <a:gd name="T17" fmla="*/ 0 h 18"/>
                <a:gd name="T18" fmla="*/ 1 w 33"/>
                <a:gd name="T19" fmla="*/ 0 h 18"/>
                <a:gd name="T20" fmla="*/ 17 w 33"/>
                <a:gd name="T21" fmla="*/ 12 h 18"/>
                <a:gd name="T22" fmla="*/ 9 w 33"/>
                <a:gd name="T23" fmla="*/ 9 h 18"/>
                <a:gd name="T24" fmla="*/ 7 w 33"/>
                <a:gd name="T25" fmla="*/ 6 h 18"/>
                <a:gd name="T26" fmla="*/ 27 w 33"/>
                <a:gd name="T27" fmla="*/ 6 h 18"/>
                <a:gd name="T28" fmla="*/ 24 w 33"/>
                <a:gd name="T29" fmla="*/ 9 h 18"/>
                <a:gd name="T30" fmla="*/ 17 w 33"/>
                <a:gd name="T3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18">
                  <a:moveTo>
                    <a:pt x="1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7"/>
                    <a:pt x="2" y="11"/>
                    <a:pt x="5" y="14"/>
                  </a:cubicBezTo>
                  <a:cubicBezTo>
                    <a:pt x="8" y="16"/>
                    <a:pt x="12" y="18"/>
                    <a:pt x="17" y="18"/>
                  </a:cubicBezTo>
                  <a:cubicBezTo>
                    <a:pt x="21" y="18"/>
                    <a:pt x="25" y="16"/>
                    <a:pt x="28" y="14"/>
                  </a:cubicBezTo>
                  <a:cubicBezTo>
                    <a:pt x="31" y="11"/>
                    <a:pt x="33" y="7"/>
                    <a:pt x="33" y="3"/>
                  </a:cubicBezTo>
                  <a:cubicBezTo>
                    <a:pt x="33" y="2"/>
                    <a:pt x="33" y="1"/>
                    <a:pt x="32" y="0"/>
                  </a:cubicBezTo>
                  <a:cubicBezTo>
                    <a:pt x="32" y="0"/>
                    <a:pt x="31" y="0"/>
                    <a:pt x="3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lose/>
                  <a:moveTo>
                    <a:pt x="17" y="12"/>
                  </a:moveTo>
                  <a:cubicBezTo>
                    <a:pt x="14" y="12"/>
                    <a:pt x="11" y="11"/>
                    <a:pt x="9" y="9"/>
                  </a:cubicBezTo>
                  <a:cubicBezTo>
                    <a:pt x="8" y="8"/>
                    <a:pt x="7" y="7"/>
                    <a:pt x="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6" y="7"/>
                    <a:pt x="25" y="8"/>
                    <a:pt x="24" y="9"/>
                  </a:cubicBezTo>
                  <a:cubicBezTo>
                    <a:pt x="22" y="11"/>
                    <a:pt x="20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13EE984-303C-F2CB-BE89-7DB7D0779A00}"/>
              </a:ext>
            </a:extLst>
          </p:cNvPr>
          <p:cNvGrpSpPr/>
          <p:nvPr/>
        </p:nvGrpSpPr>
        <p:grpSpPr>
          <a:xfrm>
            <a:off x="10159467" y="800476"/>
            <a:ext cx="571500" cy="734615"/>
            <a:chOff x="352425" y="5392738"/>
            <a:chExt cx="762000" cy="979487"/>
          </a:xfrm>
          <a:solidFill>
            <a:schemeClr val="accent1"/>
          </a:solidFill>
        </p:grpSpPr>
        <p:sp>
          <p:nvSpPr>
            <p:cNvPr id="18" name="Freeform 239">
              <a:extLst>
                <a:ext uri="{FF2B5EF4-FFF2-40B4-BE49-F238E27FC236}">
                  <a16:creationId xmlns:a16="http://schemas.microsoft.com/office/drawing/2014/main" id="{336289F6-D9BD-8AA5-B962-5FC4AE791F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425" y="5467350"/>
              <a:ext cx="762000" cy="904875"/>
            </a:xfrm>
            <a:custGeom>
              <a:avLst/>
              <a:gdLst>
                <a:gd name="T0" fmla="*/ 58 w 203"/>
                <a:gd name="T1" fmla="*/ 179 h 241"/>
                <a:gd name="T2" fmla="*/ 61 w 203"/>
                <a:gd name="T3" fmla="*/ 217 h 241"/>
                <a:gd name="T4" fmla="*/ 61 w 203"/>
                <a:gd name="T5" fmla="*/ 239 h 241"/>
                <a:gd name="T6" fmla="*/ 67 w 203"/>
                <a:gd name="T7" fmla="*/ 236 h 241"/>
                <a:gd name="T8" fmla="*/ 59 w 203"/>
                <a:gd name="T9" fmla="*/ 206 h 241"/>
                <a:gd name="T10" fmla="*/ 81 w 203"/>
                <a:gd name="T11" fmla="*/ 238 h 241"/>
                <a:gd name="T12" fmla="*/ 85 w 203"/>
                <a:gd name="T13" fmla="*/ 196 h 241"/>
                <a:gd name="T14" fmla="*/ 92 w 203"/>
                <a:gd name="T15" fmla="*/ 237 h 241"/>
                <a:gd name="T16" fmla="*/ 98 w 203"/>
                <a:gd name="T17" fmla="*/ 238 h 241"/>
                <a:gd name="T18" fmla="*/ 107 w 203"/>
                <a:gd name="T19" fmla="*/ 238 h 241"/>
                <a:gd name="T20" fmla="*/ 113 w 203"/>
                <a:gd name="T21" fmla="*/ 237 h 241"/>
                <a:gd name="T22" fmla="*/ 120 w 203"/>
                <a:gd name="T23" fmla="*/ 196 h 241"/>
                <a:gd name="T24" fmla="*/ 125 w 203"/>
                <a:gd name="T25" fmla="*/ 238 h 241"/>
                <a:gd name="T26" fmla="*/ 146 w 203"/>
                <a:gd name="T27" fmla="*/ 206 h 241"/>
                <a:gd name="T28" fmla="*/ 139 w 203"/>
                <a:gd name="T29" fmla="*/ 236 h 241"/>
                <a:gd name="T30" fmla="*/ 144 w 203"/>
                <a:gd name="T31" fmla="*/ 239 h 241"/>
                <a:gd name="T32" fmla="*/ 145 w 203"/>
                <a:gd name="T33" fmla="*/ 217 h 241"/>
                <a:gd name="T34" fmla="*/ 158 w 203"/>
                <a:gd name="T35" fmla="*/ 183 h 241"/>
                <a:gd name="T36" fmla="*/ 159 w 203"/>
                <a:gd name="T37" fmla="*/ 177 h 241"/>
                <a:gd name="T38" fmla="*/ 124 w 203"/>
                <a:gd name="T39" fmla="*/ 151 h 241"/>
                <a:gd name="T40" fmla="*/ 150 w 203"/>
                <a:gd name="T41" fmla="*/ 95 h 241"/>
                <a:gd name="T42" fmla="*/ 160 w 203"/>
                <a:gd name="T43" fmla="*/ 58 h 241"/>
                <a:gd name="T44" fmla="*/ 159 w 203"/>
                <a:gd name="T45" fmla="*/ 54 h 241"/>
                <a:gd name="T46" fmla="*/ 116 w 203"/>
                <a:gd name="T47" fmla="*/ 14 h 241"/>
                <a:gd name="T48" fmla="*/ 108 w 203"/>
                <a:gd name="T49" fmla="*/ 12 h 241"/>
                <a:gd name="T50" fmla="*/ 113 w 203"/>
                <a:gd name="T51" fmla="*/ 0 h 241"/>
                <a:gd name="T52" fmla="*/ 80 w 203"/>
                <a:gd name="T53" fmla="*/ 4 h 241"/>
                <a:gd name="T54" fmla="*/ 72 w 203"/>
                <a:gd name="T55" fmla="*/ 11 h 241"/>
                <a:gd name="T56" fmla="*/ 59 w 203"/>
                <a:gd name="T57" fmla="*/ 36 h 241"/>
                <a:gd name="T58" fmla="*/ 45 w 203"/>
                <a:gd name="T59" fmla="*/ 53 h 241"/>
                <a:gd name="T60" fmla="*/ 42 w 203"/>
                <a:gd name="T61" fmla="*/ 62 h 241"/>
                <a:gd name="T62" fmla="*/ 81 w 203"/>
                <a:gd name="T63" fmla="*/ 134 h 241"/>
                <a:gd name="T64" fmla="*/ 79 w 203"/>
                <a:gd name="T65" fmla="*/ 157 h 241"/>
                <a:gd name="T66" fmla="*/ 0 w 203"/>
                <a:gd name="T67" fmla="*/ 238 h 241"/>
                <a:gd name="T68" fmla="*/ 152 w 203"/>
                <a:gd name="T69" fmla="*/ 69 h 241"/>
                <a:gd name="T70" fmla="*/ 155 w 203"/>
                <a:gd name="T71" fmla="*/ 62 h 241"/>
                <a:gd name="T72" fmla="*/ 155 w 203"/>
                <a:gd name="T73" fmla="*/ 62 h 241"/>
                <a:gd name="T74" fmla="*/ 51 w 203"/>
                <a:gd name="T75" fmla="*/ 69 h 241"/>
                <a:gd name="T76" fmla="*/ 48 w 203"/>
                <a:gd name="T77" fmla="*/ 62 h 241"/>
                <a:gd name="T78" fmla="*/ 85 w 203"/>
                <a:gd name="T79" fmla="*/ 189 h 241"/>
                <a:gd name="T80" fmla="*/ 99 w 203"/>
                <a:gd name="T81" fmla="*/ 179 h 241"/>
                <a:gd name="T82" fmla="*/ 95 w 203"/>
                <a:gd name="T83" fmla="*/ 190 h 241"/>
                <a:gd name="T84" fmla="*/ 122 w 203"/>
                <a:gd name="T85" fmla="*/ 160 h 241"/>
                <a:gd name="T86" fmla="*/ 121 w 203"/>
                <a:gd name="T87" fmla="*/ 158 h 241"/>
                <a:gd name="T88" fmla="*/ 141 w 203"/>
                <a:gd name="T89" fmla="*/ 52 h 241"/>
                <a:gd name="T90" fmla="*/ 122 w 203"/>
                <a:gd name="T91" fmla="*/ 44 h 241"/>
                <a:gd name="T92" fmla="*/ 103 w 203"/>
                <a:gd name="T93" fmla="*/ 59 h 241"/>
                <a:gd name="T94" fmla="*/ 93 w 203"/>
                <a:gd name="T95" fmla="*/ 52 h 241"/>
                <a:gd name="T96" fmla="*/ 80 w 203"/>
                <a:gd name="T97" fmla="*/ 49 h 241"/>
                <a:gd name="T98" fmla="*/ 101 w 203"/>
                <a:gd name="T99" fmla="*/ 18 h 241"/>
                <a:gd name="T100" fmla="*/ 118 w 203"/>
                <a:gd name="T101" fmla="*/ 82 h 241"/>
                <a:gd name="T102" fmla="*/ 141 w 203"/>
                <a:gd name="T103" fmla="*/ 58 h 241"/>
                <a:gd name="T104" fmla="*/ 90 w 203"/>
                <a:gd name="T105" fmla="*/ 58 h 241"/>
                <a:gd name="T106" fmla="*/ 68 w 203"/>
                <a:gd name="T107" fmla="*/ 82 h 241"/>
                <a:gd name="T108" fmla="*/ 58 w 203"/>
                <a:gd name="T109" fmla="*/ 85 h 241"/>
                <a:gd name="T110" fmla="*/ 97 w 203"/>
                <a:gd name="T111" fmla="*/ 68 h 241"/>
                <a:gd name="T112" fmla="*/ 133 w 203"/>
                <a:gd name="T113" fmla="*/ 88 h 241"/>
                <a:gd name="T114" fmla="*/ 116 w 203"/>
                <a:gd name="T115" fmla="*/ 132 h 241"/>
                <a:gd name="T116" fmla="*/ 87 w 203"/>
                <a:gd name="T117" fmla="*/ 151 h 241"/>
                <a:gd name="T118" fmla="*/ 58 w 203"/>
                <a:gd name="T119" fmla="*/ 8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" h="241">
                  <a:moveTo>
                    <a:pt x="3" y="241"/>
                  </a:moveTo>
                  <a:cubicBezTo>
                    <a:pt x="5" y="241"/>
                    <a:pt x="6" y="239"/>
                    <a:pt x="6" y="238"/>
                  </a:cubicBezTo>
                  <a:cubicBezTo>
                    <a:pt x="6" y="213"/>
                    <a:pt x="23" y="189"/>
                    <a:pt x="45" y="183"/>
                  </a:cubicBezTo>
                  <a:cubicBezTo>
                    <a:pt x="58" y="179"/>
                    <a:pt x="58" y="179"/>
                    <a:pt x="58" y="179"/>
                  </a:cubicBezTo>
                  <a:cubicBezTo>
                    <a:pt x="60" y="179"/>
                    <a:pt x="60" y="179"/>
                    <a:pt x="60" y="179"/>
                  </a:cubicBezTo>
                  <a:cubicBezTo>
                    <a:pt x="53" y="206"/>
                    <a:pt x="53" y="206"/>
                    <a:pt x="53" y="206"/>
                  </a:cubicBezTo>
                  <a:cubicBezTo>
                    <a:pt x="53" y="207"/>
                    <a:pt x="53" y="208"/>
                    <a:pt x="54" y="209"/>
                  </a:cubicBezTo>
                  <a:cubicBezTo>
                    <a:pt x="61" y="217"/>
                    <a:pt x="61" y="217"/>
                    <a:pt x="61" y="217"/>
                  </a:cubicBezTo>
                  <a:cubicBezTo>
                    <a:pt x="57" y="224"/>
                    <a:pt x="57" y="224"/>
                    <a:pt x="57" y="224"/>
                  </a:cubicBezTo>
                  <a:cubicBezTo>
                    <a:pt x="56" y="225"/>
                    <a:pt x="56" y="226"/>
                    <a:pt x="57" y="227"/>
                  </a:cubicBezTo>
                  <a:cubicBezTo>
                    <a:pt x="61" y="238"/>
                    <a:pt x="61" y="238"/>
                    <a:pt x="61" y="238"/>
                  </a:cubicBezTo>
                  <a:cubicBezTo>
                    <a:pt x="61" y="239"/>
                    <a:pt x="61" y="239"/>
                    <a:pt x="61" y="239"/>
                  </a:cubicBezTo>
                  <a:cubicBezTo>
                    <a:pt x="62" y="240"/>
                    <a:pt x="63" y="241"/>
                    <a:pt x="64" y="241"/>
                  </a:cubicBezTo>
                  <a:cubicBezTo>
                    <a:pt x="65" y="240"/>
                    <a:pt x="65" y="240"/>
                    <a:pt x="65" y="240"/>
                  </a:cubicBezTo>
                  <a:cubicBezTo>
                    <a:pt x="66" y="240"/>
                    <a:pt x="67" y="239"/>
                    <a:pt x="67" y="238"/>
                  </a:cubicBezTo>
                  <a:cubicBezTo>
                    <a:pt x="67" y="236"/>
                    <a:pt x="67" y="236"/>
                    <a:pt x="67" y="236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8" y="217"/>
                    <a:pt x="68" y="215"/>
                    <a:pt x="67" y="214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67" y="178"/>
                    <a:pt x="67" y="178"/>
                    <a:pt x="67" y="178"/>
                  </a:cubicBezTo>
                  <a:cubicBezTo>
                    <a:pt x="78" y="166"/>
                    <a:pt x="78" y="166"/>
                    <a:pt x="78" y="166"/>
                  </a:cubicBezTo>
                  <a:cubicBezTo>
                    <a:pt x="81" y="238"/>
                    <a:pt x="81" y="238"/>
                    <a:pt x="81" y="238"/>
                  </a:cubicBezTo>
                  <a:cubicBezTo>
                    <a:pt x="81" y="238"/>
                    <a:pt x="81" y="238"/>
                    <a:pt x="81" y="238"/>
                  </a:cubicBezTo>
                  <a:cubicBezTo>
                    <a:pt x="81" y="239"/>
                    <a:pt x="82" y="241"/>
                    <a:pt x="84" y="241"/>
                  </a:cubicBezTo>
                  <a:cubicBezTo>
                    <a:pt x="86" y="241"/>
                    <a:pt x="87" y="239"/>
                    <a:pt x="87" y="238"/>
                  </a:cubicBezTo>
                  <a:cubicBezTo>
                    <a:pt x="87" y="237"/>
                    <a:pt x="87" y="237"/>
                    <a:pt x="87" y="237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9" y="193"/>
                    <a:pt x="89" y="193"/>
                    <a:pt x="89" y="193"/>
                  </a:cubicBezTo>
                  <a:cubicBezTo>
                    <a:pt x="93" y="203"/>
                    <a:pt x="93" y="203"/>
                    <a:pt x="93" y="203"/>
                  </a:cubicBezTo>
                  <a:cubicBezTo>
                    <a:pt x="93" y="204"/>
                    <a:pt x="93" y="205"/>
                    <a:pt x="94" y="205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92" y="238"/>
                    <a:pt x="92" y="238"/>
                    <a:pt x="92" y="238"/>
                  </a:cubicBezTo>
                  <a:cubicBezTo>
                    <a:pt x="92" y="239"/>
                    <a:pt x="94" y="241"/>
                    <a:pt x="95" y="241"/>
                  </a:cubicBezTo>
                  <a:cubicBezTo>
                    <a:pt x="97" y="241"/>
                    <a:pt x="98" y="239"/>
                    <a:pt x="98" y="238"/>
                  </a:cubicBezTo>
                  <a:cubicBezTo>
                    <a:pt x="98" y="238"/>
                    <a:pt x="98" y="238"/>
                    <a:pt x="98" y="238"/>
                  </a:cubicBezTo>
                  <a:cubicBezTo>
                    <a:pt x="100" y="206"/>
                    <a:pt x="100" y="206"/>
                    <a:pt x="100" y="206"/>
                  </a:cubicBezTo>
                  <a:cubicBezTo>
                    <a:pt x="106" y="206"/>
                    <a:pt x="106" y="206"/>
                    <a:pt x="106" y="206"/>
                  </a:cubicBezTo>
                  <a:cubicBezTo>
                    <a:pt x="107" y="238"/>
                    <a:pt x="107" y="238"/>
                    <a:pt x="107" y="238"/>
                  </a:cubicBezTo>
                  <a:cubicBezTo>
                    <a:pt x="107" y="238"/>
                    <a:pt x="107" y="238"/>
                    <a:pt x="107" y="238"/>
                  </a:cubicBezTo>
                  <a:cubicBezTo>
                    <a:pt x="107" y="239"/>
                    <a:pt x="109" y="241"/>
                    <a:pt x="110" y="241"/>
                  </a:cubicBezTo>
                  <a:cubicBezTo>
                    <a:pt x="110" y="241"/>
                    <a:pt x="110" y="241"/>
                    <a:pt x="110" y="241"/>
                  </a:cubicBezTo>
                  <a:cubicBezTo>
                    <a:pt x="112" y="241"/>
                    <a:pt x="113" y="239"/>
                    <a:pt x="113" y="238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2" y="205"/>
                    <a:pt x="112" y="205"/>
                    <a:pt x="112" y="205"/>
                  </a:cubicBezTo>
                  <a:cubicBezTo>
                    <a:pt x="112" y="205"/>
                    <a:pt x="113" y="204"/>
                    <a:pt x="113" y="203"/>
                  </a:cubicBezTo>
                  <a:cubicBezTo>
                    <a:pt x="116" y="193"/>
                    <a:pt x="116" y="193"/>
                    <a:pt x="116" y="193"/>
                  </a:cubicBezTo>
                  <a:cubicBezTo>
                    <a:pt x="120" y="196"/>
                    <a:pt x="120" y="196"/>
                    <a:pt x="120" y="196"/>
                  </a:cubicBezTo>
                  <a:cubicBezTo>
                    <a:pt x="119" y="237"/>
                    <a:pt x="119" y="237"/>
                    <a:pt x="119" y="237"/>
                  </a:cubicBezTo>
                  <a:cubicBezTo>
                    <a:pt x="119" y="238"/>
                    <a:pt x="119" y="238"/>
                    <a:pt x="119" y="238"/>
                  </a:cubicBezTo>
                  <a:cubicBezTo>
                    <a:pt x="119" y="239"/>
                    <a:pt x="120" y="241"/>
                    <a:pt x="122" y="241"/>
                  </a:cubicBezTo>
                  <a:cubicBezTo>
                    <a:pt x="123" y="241"/>
                    <a:pt x="125" y="239"/>
                    <a:pt x="125" y="238"/>
                  </a:cubicBezTo>
                  <a:cubicBezTo>
                    <a:pt x="125" y="238"/>
                    <a:pt x="125" y="238"/>
                    <a:pt x="125" y="238"/>
                  </a:cubicBezTo>
                  <a:cubicBezTo>
                    <a:pt x="128" y="166"/>
                    <a:pt x="128" y="166"/>
                    <a:pt x="128" y="166"/>
                  </a:cubicBezTo>
                  <a:cubicBezTo>
                    <a:pt x="139" y="178"/>
                    <a:pt x="139" y="178"/>
                    <a:pt x="139" y="178"/>
                  </a:cubicBezTo>
                  <a:cubicBezTo>
                    <a:pt x="146" y="206"/>
                    <a:pt x="146" y="206"/>
                    <a:pt x="146" y="206"/>
                  </a:cubicBezTo>
                  <a:cubicBezTo>
                    <a:pt x="139" y="214"/>
                    <a:pt x="139" y="214"/>
                    <a:pt x="139" y="214"/>
                  </a:cubicBezTo>
                  <a:cubicBezTo>
                    <a:pt x="138" y="215"/>
                    <a:pt x="138" y="217"/>
                    <a:pt x="138" y="218"/>
                  </a:cubicBezTo>
                  <a:cubicBezTo>
                    <a:pt x="143" y="226"/>
                    <a:pt x="143" y="226"/>
                    <a:pt x="143" y="22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8"/>
                    <a:pt x="139" y="238"/>
                    <a:pt x="139" y="238"/>
                  </a:cubicBezTo>
                  <a:cubicBezTo>
                    <a:pt x="139" y="239"/>
                    <a:pt x="139" y="240"/>
                    <a:pt x="141" y="240"/>
                  </a:cubicBezTo>
                  <a:cubicBezTo>
                    <a:pt x="142" y="241"/>
                    <a:pt x="142" y="241"/>
                    <a:pt x="142" y="241"/>
                  </a:cubicBezTo>
                  <a:cubicBezTo>
                    <a:pt x="143" y="241"/>
                    <a:pt x="144" y="240"/>
                    <a:pt x="144" y="239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49" y="227"/>
                    <a:pt x="149" y="227"/>
                    <a:pt x="149" y="227"/>
                  </a:cubicBezTo>
                  <a:cubicBezTo>
                    <a:pt x="149" y="226"/>
                    <a:pt x="149" y="225"/>
                    <a:pt x="149" y="224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52" y="209"/>
                    <a:pt x="152" y="209"/>
                    <a:pt x="152" y="209"/>
                  </a:cubicBezTo>
                  <a:cubicBezTo>
                    <a:pt x="152" y="208"/>
                    <a:pt x="153" y="207"/>
                    <a:pt x="152" y="206"/>
                  </a:cubicBezTo>
                  <a:cubicBezTo>
                    <a:pt x="145" y="179"/>
                    <a:pt x="145" y="179"/>
                    <a:pt x="145" y="179"/>
                  </a:cubicBezTo>
                  <a:cubicBezTo>
                    <a:pt x="158" y="183"/>
                    <a:pt x="158" y="183"/>
                    <a:pt x="158" y="183"/>
                  </a:cubicBezTo>
                  <a:cubicBezTo>
                    <a:pt x="179" y="189"/>
                    <a:pt x="197" y="213"/>
                    <a:pt x="197" y="238"/>
                  </a:cubicBezTo>
                  <a:cubicBezTo>
                    <a:pt x="197" y="239"/>
                    <a:pt x="198" y="241"/>
                    <a:pt x="200" y="241"/>
                  </a:cubicBezTo>
                  <a:cubicBezTo>
                    <a:pt x="201" y="241"/>
                    <a:pt x="203" y="239"/>
                    <a:pt x="203" y="238"/>
                  </a:cubicBezTo>
                  <a:cubicBezTo>
                    <a:pt x="203" y="211"/>
                    <a:pt x="183" y="183"/>
                    <a:pt x="159" y="177"/>
                  </a:cubicBezTo>
                  <a:cubicBezTo>
                    <a:pt x="142" y="172"/>
                    <a:pt x="142" y="172"/>
                    <a:pt x="142" y="172"/>
                  </a:cubicBezTo>
                  <a:cubicBezTo>
                    <a:pt x="127" y="157"/>
                    <a:pt x="127" y="157"/>
                    <a:pt x="127" y="157"/>
                  </a:cubicBezTo>
                  <a:cubicBezTo>
                    <a:pt x="127" y="157"/>
                    <a:pt x="127" y="157"/>
                    <a:pt x="127" y="157"/>
                  </a:cubicBezTo>
                  <a:cubicBezTo>
                    <a:pt x="124" y="151"/>
                    <a:pt x="124" y="151"/>
                    <a:pt x="124" y="151"/>
                  </a:cubicBezTo>
                  <a:cubicBezTo>
                    <a:pt x="124" y="149"/>
                    <a:pt x="123" y="149"/>
                    <a:pt x="122" y="149"/>
                  </a:cubicBezTo>
                  <a:cubicBezTo>
                    <a:pt x="122" y="149"/>
                    <a:pt x="122" y="149"/>
                    <a:pt x="122" y="149"/>
                  </a:cubicBezTo>
                  <a:cubicBezTo>
                    <a:pt x="122" y="134"/>
                    <a:pt x="122" y="134"/>
                    <a:pt x="122" y="134"/>
                  </a:cubicBezTo>
                  <a:cubicBezTo>
                    <a:pt x="137" y="127"/>
                    <a:pt x="148" y="112"/>
                    <a:pt x="150" y="95"/>
                  </a:cubicBezTo>
                  <a:cubicBezTo>
                    <a:pt x="160" y="94"/>
                    <a:pt x="167" y="87"/>
                    <a:pt x="167" y="77"/>
                  </a:cubicBezTo>
                  <a:cubicBezTo>
                    <a:pt x="167" y="71"/>
                    <a:pt x="164" y="66"/>
                    <a:pt x="159" y="63"/>
                  </a:cubicBezTo>
                  <a:cubicBezTo>
                    <a:pt x="160" y="63"/>
                    <a:pt x="160" y="63"/>
                    <a:pt x="160" y="62"/>
                  </a:cubicBezTo>
                  <a:cubicBezTo>
                    <a:pt x="161" y="61"/>
                    <a:pt x="161" y="59"/>
                    <a:pt x="160" y="58"/>
                  </a:cubicBezTo>
                  <a:cubicBezTo>
                    <a:pt x="150" y="52"/>
                    <a:pt x="150" y="52"/>
                    <a:pt x="150" y="52"/>
                  </a:cubicBezTo>
                  <a:cubicBezTo>
                    <a:pt x="150" y="50"/>
                    <a:pt x="149" y="48"/>
                    <a:pt x="149" y="47"/>
                  </a:cubicBezTo>
                  <a:cubicBezTo>
                    <a:pt x="158" y="53"/>
                    <a:pt x="158" y="53"/>
                    <a:pt x="158" y="53"/>
                  </a:cubicBezTo>
                  <a:cubicBezTo>
                    <a:pt x="158" y="54"/>
                    <a:pt x="159" y="54"/>
                    <a:pt x="159" y="54"/>
                  </a:cubicBezTo>
                  <a:cubicBezTo>
                    <a:pt x="160" y="54"/>
                    <a:pt x="161" y="53"/>
                    <a:pt x="162" y="53"/>
                  </a:cubicBezTo>
                  <a:cubicBezTo>
                    <a:pt x="163" y="51"/>
                    <a:pt x="163" y="49"/>
                    <a:pt x="161" y="48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38" y="25"/>
                    <a:pt x="128" y="18"/>
                    <a:pt x="116" y="14"/>
                  </a:cubicBezTo>
                  <a:cubicBezTo>
                    <a:pt x="117" y="14"/>
                    <a:pt x="119" y="13"/>
                    <a:pt x="121" y="13"/>
                  </a:cubicBezTo>
                  <a:cubicBezTo>
                    <a:pt x="123" y="13"/>
                    <a:pt x="124" y="12"/>
                    <a:pt x="124" y="10"/>
                  </a:cubicBezTo>
                  <a:cubicBezTo>
                    <a:pt x="124" y="9"/>
                    <a:pt x="123" y="7"/>
                    <a:pt x="121" y="7"/>
                  </a:cubicBezTo>
                  <a:cubicBezTo>
                    <a:pt x="115" y="7"/>
                    <a:pt x="110" y="9"/>
                    <a:pt x="108" y="12"/>
                  </a:cubicBezTo>
                  <a:cubicBezTo>
                    <a:pt x="106" y="12"/>
                    <a:pt x="104" y="12"/>
                    <a:pt x="102" y="12"/>
                  </a:cubicBezTo>
                  <a:cubicBezTo>
                    <a:pt x="104" y="9"/>
                    <a:pt x="108" y="6"/>
                    <a:pt x="113" y="6"/>
                  </a:cubicBezTo>
                  <a:cubicBezTo>
                    <a:pt x="115" y="6"/>
                    <a:pt x="116" y="5"/>
                    <a:pt x="116" y="3"/>
                  </a:cubicBezTo>
                  <a:cubicBezTo>
                    <a:pt x="116" y="2"/>
                    <a:pt x="115" y="0"/>
                    <a:pt x="113" y="0"/>
                  </a:cubicBezTo>
                  <a:cubicBezTo>
                    <a:pt x="104" y="0"/>
                    <a:pt x="97" y="5"/>
                    <a:pt x="95" y="12"/>
                  </a:cubicBezTo>
                  <a:cubicBezTo>
                    <a:pt x="93" y="12"/>
                    <a:pt x="91" y="13"/>
                    <a:pt x="88" y="13"/>
                  </a:cubicBezTo>
                  <a:cubicBezTo>
                    <a:pt x="88" y="10"/>
                    <a:pt x="86" y="7"/>
                    <a:pt x="84" y="4"/>
                  </a:cubicBezTo>
                  <a:cubicBezTo>
                    <a:pt x="83" y="3"/>
                    <a:pt x="81" y="3"/>
                    <a:pt x="80" y="4"/>
                  </a:cubicBezTo>
                  <a:cubicBezTo>
                    <a:pt x="78" y="5"/>
                    <a:pt x="78" y="7"/>
                    <a:pt x="79" y="8"/>
                  </a:cubicBezTo>
                  <a:cubicBezTo>
                    <a:pt x="81" y="10"/>
                    <a:pt x="82" y="13"/>
                    <a:pt x="83" y="15"/>
                  </a:cubicBezTo>
                  <a:cubicBezTo>
                    <a:pt x="81" y="16"/>
                    <a:pt x="80" y="16"/>
                    <a:pt x="79" y="17"/>
                  </a:cubicBezTo>
                  <a:cubicBezTo>
                    <a:pt x="77" y="14"/>
                    <a:pt x="75" y="12"/>
                    <a:pt x="72" y="11"/>
                  </a:cubicBezTo>
                  <a:cubicBezTo>
                    <a:pt x="70" y="10"/>
                    <a:pt x="69" y="11"/>
                    <a:pt x="68" y="12"/>
                  </a:cubicBezTo>
                  <a:cubicBezTo>
                    <a:pt x="67" y="14"/>
                    <a:pt x="68" y="16"/>
                    <a:pt x="69" y="16"/>
                  </a:cubicBezTo>
                  <a:cubicBezTo>
                    <a:pt x="71" y="17"/>
                    <a:pt x="73" y="18"/>
                    <a:pt x="74" y="20"/>
                  </a:cubicBezTo>
                  <a:cubicBezTo>
                    <a:pt x="68" y="24"/>
                    <a:pt x="63" y="29"/>
                    <a:pt x="59" y="36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0" y="49"/>
                    <a:pt x="40" y="51"/>
                    <a:pt x="41" y="53"/>
                  </a:cubicBezTo>
                  <a:cubicBezTo>
                    <a:pt x="41" y="53"/>
                    <a:pt x="42" y="54"/>
                    <a:pt x="43" y="54"/>
                  </a:cubicBezTo>
                  <a:cubicBezTo>
                    <a:pt x="44" y="54"/>
                    <a:pt x="44" y="54"/>
                    <a:pt x="45" y="53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48"/>
                    <a:pt x="53" y="50"/>
                    <a:pt x="53" y="52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2" y="59"/>
                    <a:pt x="41" y="61"/>
                    <a:pt x="42" y="62"/>
                  </a:cubicBezTo>
                  <a:cubicBezTo>
                    <a:pt x="43" y="63"/>
                    <a:pt x="43" y="63"/>
                    <a:pt x="44" y="63"/>
                  </a:cubicBezTo>
                  <a:cubicBezTo>
                    <a:pt x="39" y="66"/>
                    <a:pt x="36" y="71"/>
                    <a:pt x="36" y="77"/>
                  </a:cubicBezTo>
                  <a:cubicBezTo>
                    <a:pt x="36" y="87"/>
                    <a:pt x="43" y="94"/>
                    <a:pt x="52" y="95"/>
                  </a:cubicBezTo>
                  <a:cubicBezTo>
                    <a:pt x="55" y="112"/>
                    <a:pt x="65" y="127"/>
                    <a:pt x="81" y="134"/>
                  </a:cubicBezTo>
                  <a:cubicBezTo>
                    <a:pt x="81" y="149"/>
                    <a:pt x="81" y="149"/>
                    <a:pt x="81" y="149"/>
                  </a:cubicBezTo>
                  <a:cubicBezTo>
                    <a:pt x="81" y="150"/>
                    <a:pt x="81" y="151"/>
                    <a:pt x="81" y="152"/>
                  </a:cubicBezTo>
                  <a:cubicBezTo>
                    <a:pt x="79" y="157"/>
                    <a:pt x="79" y="157"/>
                    <a:pt x="79" y="157"/>
                  </a:cubicBezTo>
                  <a:cubicBezTo>
                    <a:pt x="79" y="157"/>
                    <a:pt x="79" y="157"/>
                    <a:pt x="79" y="157"/>
                  </a:cubicBezTo>
                  <a:cubicBezTo>
                    <a:pt x="65" y="171"/>
                    <a:pt x="65" y="171"/>
                    <a:pt x="65" y="171"/>
                  </a:cubicBezTo>
                  <a:cubicBezTo>
                    <a:pt x="65" y="171"/>
                    <a:pt x="64" y="171"/>
                    <a:pt x="64" y="171"/>
                  </a:cubicBezTo>
                  <a:cubicBezTo>
                    <a:pt x="43" y="177"/>
                    <a:pt x="43" y="177"/>
                    <a:pt x="43" y="177"/>
                  </a:cubicBezTo>
                  <a:cubicBezTo>
                    <a:pt x="19" y="183"/>
                    <a:pt x="0" y="211"/>
                    <a:pt x="0" y="238"/>
                  </a:cubicBezTo>
                  <a:cubicBezTo>
                    <a:pt x="0" y="239"/>
                    <a:pt x="1" y="241"/>
                    <a:pt x="3" y="241"/>
                  </a:cubicBezTo>
                  <a:close/>
                  <a:moveTo>
                    <a:pt x="161" y="77"/>
                  </a:moveTo>
                  <a:cubicBezTo>
                    <a:pt x="161" y="83"/>
                    <a:pt x="157" y="88"/>
                    <a:pt x="152" y="89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53" y="68"/>
                    <a:pt x="154" y="68"/>
                    <a:pt x="155" y="68"/>
                  </a:cubicBezTo>
                  <a:cubicBezTo>
                    <a:pt x="158" y="68"/>
                    <a:pt x="161" y="73"/>
                    <a:pt x="161" y="77"/>
                  </a:cubicBezTo>
                  <a:close/>
                  <a:moveTo>
                    <a:pt x="155" y="62"/>
                  </a:moveTo>
                  <a:cubicBezTo>
                    <a:pt x="155" y="62"/>
                    <a:pt x="155" y="62"/>
                    <a:pt x="155" y="62"/>
                  </a:cubicBezTo>
                  <a:cubicBezTo>
                    <a:pt x="154" y="62"/>
                    <a:pt x="152" y="62"/>
                    <a:pt x="151" y="63"/>
                  </a:cubicBezTo>
                  <a:cubicBezTo>
                    <a:pt x="151" y="61"/>
                    <a:pt x="151" y="61"/>
                    <a:pt x="151" y="61"/>
                  </a:cubicBezTo>
                  <a:cubicBezTo>
                    <a:pt x="151" y="61"/>
                    <a:pt x="151" y="60"/>
                    <a:pt x="151" y="59"/>
                  </a:cubicBezTo>
                  <a:lnTo>
                    <a:pt x="155" y="62"/>
                  </a:lnTo>
                  <a:close/>
                  <a:moveTo>
                    <a:pt x="51" y="89"/>
                  </a:moveTo>
                  <a:cubicBezTo>
                    <a:pt x="46" y="88"/>
                    <a:pt x="42" y="83"/>
                    <a:pt x="42" y="77"/>
                  </a:cubicBezTo>
                  <a:cubicBezTo>
                    <a:pt x="42" y="73"/>
                    <a:pt x="45" y="68"/>
                    <a:pt x="48" y="68"/>
                  </a:cubicBezTo>
                  <a:cubicBezTo>
                    <a:pt x="49" y="68"/>
                    <a:pt x="50" y="68"/>
                    <a:pt x="51" y="69"/>
                  </a:cubicBezTo>
                  <a:lnTo>
                    <a:pt x="51" y="89"/>
                  </a:lnTo>
                  <a:close/>
                  <a:moveTo>
                    <a:pt x="52" y="61"/>
                  </a:moveTo>
                  <a:cubicBezTo>
                    <a:pt x="52" y="63"/>
                    <a:pt x="52" y="63"/>
                    <a:pt x="52" y="63"/>
                  </a:cubicBezTo>
                  <a:cubicBezTo>
                    <a:pt x="51" y="62"/>
                    <a:pt x="49" y="62"/>
                    <a:pt x="48" y="62"/>
                  </a:cubicBezTo>
                  <a:cubicBezTo>
                    <a:pt x="48" y="62"/>
                    <a:pt x="48" y="62"/>
                    <a:pt x="48" y="62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2" y="60"/>
                    <a:pt x="52" y="61"/>
                    <a:pt x="52" y="61"/>
                  </a:cubicBezTo>
                  <a:close/>
                  <a:moveTo>
                    <a:pt x="85" y="189"/>
                  </a:moveTo>
                  <a:cubicBezTo>
                    <a:pt x="84" y="161"/>
                    <a:pt x="84" y="161"/>
                    <a:pt x="84" y="161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5" y="158"/>
                    <a:pt x="85" y="158"/>
                    <a:pt x="85" y="158"/>
                  </a:cubicBezTo>
                  <a:cubicBezTo>
                    <a:pt x="99" y="179"/>
                    <a:pt x="99" y="179"/>
                    <a:pt x="99" y="179"/>
                  </a:cubicBezTo>
                  <a:lnTo>
                    <a:pt x="85" y="189"/>
                  </a:lnTo>
                  <a:close/>
                  <a:moveTo>
                    <a:pt x="108" y="200"/>
                  </a:moveTo>
                  <a:cubicBezTo>
                    <a:pt x="98" y="200"/>
                    <a:pt x="98" y="200"/>
                    <a:pt x="98" y="200"/>
                  </a:cubicBezTo>
                  <a:cubicBezTo>
                    <a:pt x="95" y="190"/>
                    <a:pt x="95" y="190"/>
                    <a:pt x="95" y="190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111" y="190"/>
                    <a:pt x="111" y="190"/>
                    <a:pt x="111" y="190"/>
                  </a:cubicBezTo>
                  <a:lnTo>
                    <a:pt x="108" y="200"/>
                  </a:lnTo>
                  <a:close/>
                  <a:moveTo>
                    <a:pt x="122" y="160"/>
                  </a:moveTo>
                  <a:cubicBezTo>
                    <a:pt x="122" y="161"/>
                    <a:pt x="122" y="161"/>
                    <a:pt x="122" y="161"/>
                  </a:cubicBezTo>
                  <a:cubicBezTo>
                    <a:pt x="121" y="189"/>
                    <a:pt x="121" y="189"/>
                    <a:pt x="121" y="189"/>
                  </a:cubicBezTo>
                  <a:cubicBezTo>
                    <a:pt x="107" y="179"/>
                    <a:pt x="107" y="179"/>
                    <a:pt x="107" y="179"/>
                  </a:cubicBezTo>
                  <a:cubicBezTo>
                    <a:pt x="121" y="158"/>
                    <a:pt x="121" y="158"/>
                    <a:pt x="121" y="158"/>
                  </a:cubicBezTo>
                  <a:lnTo>
                    <a:pt x="122" y="160"/>
                  </a:lnTo>
                  <a:close/>
                  <a:moveTo>
                    <a:pt x="101" y="18"/>
                  </a:moveTo>
                  <a:cubicBezTo>
                    <a:pt x="122" y="18"/>
                    <a:pt x="140" y="33"/>
                    <a:pt x="144" y="53"/>
                  </a:cubicBezTo>
                  <a:cubicBezTo>
                    <a:pt x="143" y="52"/>
                    <a:pt x="142" y="52"/>
                    <a:pt x="141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127" y="48"/>
                    <a:pt x="127" y="46"/>
                    <a:pt x="127" y="45"/>
                  </a:cubicBezTo>
                  <a:cubicBezTo>
                    <a:pt x="126" y="43"/>
                    <a:pt x="124" y="43"/>
                    <a:pt x="122" y="44"/>
                  </a:cubicBezTo>
                  <a:cubicBezTo>
                    <a:pt x="113" y="49"/>
                    <a:pt x="113" y="49"/>
                    <a:pt x="113" y="49"/>
                  </a:cubicBezTo>
                  <a:cubicBezTo>
                    <a:pt x="112" y="49"/>
                    <a:pt x="112" y="51"/>
                    <a:pt x="112" y="52"/>
                  </a:cubicBezTo>
                  <a:cubicBezTo>
                    <a:pt x="110" y="52"/>
                    <a:pt x="110" y="52"/>
                    <a:pt x="110" y="52"/>
                  </a:cubicBezTo>
                  <a:cubicBezTo>
                    <a:pt x="106" y="52"/>
                    <a:pt x="103" y="55"/>
                    <a:pt x="103" y="59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6"/>
                    <a:pt x="96" y="53"/>
                    <a:pt x="93" y="52"/>
                  </a:cubicBezTo>
                  <a:cubicBezTo>
                    <a:pt x="94" y="51"/>
                    <a:pt x="93" y="49"/>
                    <a:pt x="92" y="49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1" y="43"/>
                    <a:pt x="79" y="43"/>
                    <a:pt x="78" y="45"/>
                  </a:cubicBezTo>
                  <a:cubicBezTo>
                    <a:pt x="78" y="46"/>
                    <a:pt x="78" y="48"/>
                    <a:pt x="80" y="49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3" y="32"/>
                    <a:pt x="81" y="18"/>
                    <a:pt x="101" y="18"/>
                  </a:cubicBezTo>
                  <a:close/>
                  <a:moveTo>
                    <a:pt x="142" y="59"/>
                  </a:moveTo>
                  <a:cubicBezTo>
                    <a:pt x="142" y="74"/>
                    <a:pt x="142" y="74"/>
                    <a:pt x="142" y="74"/>
                  </a:cubicBezTo>
                  <a:cubicBezTo>
                    <a:pt x="142" y="78"/>
                    <a:pt x="138" y="82"/>
                    <a:pt x="133" y="82"/>
                  </a:cubicBezTo>
                  <a:cubicBezTo>
                    <a:pt x="118" y="82"/>
                    <a:pt x="118" y="82"/>
                    <a:pt x="118" y="82"/>
                  </a:cubicBezTo>
                  <a:cubicBezTo>
                    <a:pt x="113" y="82"/>
                    <a:pt x="109" y="78"/>
                    <a:pt x="109" y="74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9" y="58"/>
                    <a:pt x="109" y="58"/>
                    <a:pt x="110" y="58"/>
                  </a:cubicBezTo>
                  <a:cubicBezTo>
                    <a:pt x="141" y="58"/>
                    <a:pt x="141" y="58"/>
                    <a:pt x="141" y="58"/>
                  </a:cubicBezTo>
                  <a:cubicBezTo>
                    <a:pt x="141" y="58"/>
                    <a:pt x="142" y="58"/>
                    <a:pt x="142" y="59"/>
                  </a:cubicBezTo>
                  <a:close/>
                  <a:moveTo>
                    <a:pt x="59" y="59"/>
                  </a:moveTo>
                  <a:cubicBezTo>
                    <a:pt x="59" y="58"/>
                    <a:pt x="59" y="58"/>
                    <a:pt x="60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1" y="58"/>
                    <a:pt x="91" y="58"/>
                    <a:pt x="91" y="59"/>
                  </a:cubicBezTo>
                  <a:cubicBezTo>
                    <a:pt x="91" y="74"/>
                    <a:pt x="91" y="74"/>
                    <a:pt x="91" y="74"/>
                  </a:cubicBezTo>
                  <a:cubicBezTo>
                    <a:pt x="91" y="78"/>
                    <a:pt x="87" y="82"/>
                    <a:pt x="82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3" y="82"/>
                    <a:pt x="59" y="78"/>
                    <a:pt x="59" y="74"/>
                  </a:cubicBezTo>
                  <a:lnTo>
                    <a:pt x="59" y="59"/>
                  </a:lnTo>
                  <a:close/>
                  <a:moveTo>
                    <a:pt x="58" y="89"/>
                  </a:moveTo>
                  <a:cubicBezTo>
                    <a:pt x="58" y="85"/>
                    <a:pt x="58" y="85"/>
                    <a:pt x="58" y="85"/>
                  </a:cubicBezTo>
                  <a:cubicBezTo>
                    <a:pt x="60" y="87"/>
                    <a:pt x="64" y="88"/>
                    <a:pt x="68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91" y="88"/>
                    <a:pt x="97" y="82"/>
                    <a:pt x="97" y="74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103" y="68"/>
                    <a:pt x="103" y="68"/>
                    <a:pt x="103" y="68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103" y="82"/>
                    <a:pt x="110" y="88"/>
                    <a:pt x="118" y="88"/>
                  </a:cubicBezTo>
                  <a:cubicBezTo>
                    <a:pt x="133" y="88"/>
                    <a:pt x="133" y="88"/>
                    <a:pt x="133" y="88"/>
                  </a:cubicBezTo>
                  <a:cubicBezTo>
                    <a:pt x="138" y="88"/>
                    <a:pt x="142" y="86"/>
                    <a:pt x="145" y="82"/>
                  </a:cubicBezTo>
                  <a:cubicBezTo>
                    <a:pt x="145" y="89"/>
                    <a:pt x="145" y="89"/>
                    <a:pt x="145" y="89"/>
                  </a:cubicBezTo>
                  <a:cubicBezTo>
                    <a:pt x="145" y="107"/>
                    <a:pt x="134" y="122"/>
                    <a:pt x="117" y="129"/>
                  </a:cubicBezTo>
                  <a:cubicBezTo>
                    <a:pt x="116" y="130"/>
                    <a:pt x="116" y="131"/>
                    <a:pt x="116" y="132"/>
                  </a:cubicBezTo>
                  <a:cubicBezTo>
                    <a:pt x="116" y="149"/>
                    <a:pt x="116" y="149"/>
                    <a:pt x="116" y="149"/>
                  </a:cubicBezTo>
                  <a:cubicBezTo>
                    <a:pt x="116" y="151"/>
                    <a:pt x="116" y="152"/>
                    <a:pt x="116" y="154"/>
                  </a:cubicBezTo>
                  <a:cubicBezTo>
                    <a:pt x="103" y="175"/>
                    <a:pt x="103" y="175"/>
                    <a:pt x="103" y="175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7" y="150"/>
                    <a:pt x="87" y="150"/>
                    <a:pt x="87" y="149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1"/>
                    <a:pt x="86" y="130"/>
                    <a:pt x="85" y="129"/>
                  </a:cubicBezTo>
                  <a:cubicBezTo>
                    <a:pt x="69" y="122"/>
                    <a:pt x="58" y="107"/>
                    <a:pt x="5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9" name="Oval 240">
              <a:extLst>
                <a:ext uri="{FF2B5EF4-FFF2-40B4-BE49-F238E27FC236}">
                  <a16:creationId xmlns:a16="http://schemas.microsoft.com/office/drawing/2014/main" id="{9E6B0A5F-E2D0-2B79-3BAF-1ECFA5489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525" y="5703888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0" name="Oval 241">
              <a:extLst>
                <a:ext uri="{FF2B5EF4-FFF2-40B4-BE49-F238E27FC236}">
                  <a16:creationId xmlns:a16="http://schemas.microsoft.com/office/drawing/2014/main" id="{BAA86D23-0AF8-B4C6-6E59-C47C89B2A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8" y="5703888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1" name="Freeform 242">
              <a:extLst>
                <a:ext uri="{FF2B5EF4-FFF2-40B4-BE49-F238E27FC236}">
                  <a16:creationId xmlns:a16="http://schemas.microsoft.com/office/drawing/2014/main" id="{489DD941-B560-515F-8169-C91EE078EC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400" y="5827713"/>
              <a:ext cx="142875" cy="49213"/>
            </a:xfrm>
            <a:custGeom>
              <a:avLst/>
              <a:gdLst>
                <a:gd name="T0" fmla="*/ 19 w 38"/>
                <a:gd name="T1" fmla="*/ 13 h 13"/>
                <a:gd name="T2" fmla="*/ 37 w 38"/>
                <a:gd name="T3" fmla="*/ 6 h 13"/>
                <a:gd name="T4" fmla="*/ 37 w 38"/>
                <a:gd name="T5" fmla="*/ 1 h 13"/>
                <a:gd name="T6" fmla="*/ 33 w 38"/>
                <a:gd name="T7" fmla="*/ 1 h 13"/>
                <a:gd name="T8" fmla="*/ 19 w 38"/>
                <a:gd name="T9" fmla="*/ 7 h 13"/>
                <a:gd name="T10" fmla="*/ 19 w 38"/>
                <a:gd name="T11" fmla="*/ 7 h 13"/>
                <a:gd name="T12" fmla="*/ 6 w 38"/>
                <a:gd name="T13" fmla="*/ 1 h 13"/>
                <a:gd name="T14" fmla="*/ 2 w 38"/>
                <a:gd name="T15" fmla="*/ 1 h 13"/>
                <a:gd name="T16" fmla="*/ 2 w 38"/>
                <a:gd name="T17" fmla="*/ 6 h 13"/>
                <a:gd name="T18" fmla="*/ 19 w 38"/>
                <a:gd name="T1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3">
                  <a:moveTo>
                    <a:pt x="19" y="13"/>
                  </a:moveTo>
                  <a:cubicBezTo>
                    <a:pt x="26" y="13"/>
                    <a:pt x="32" y="10"/>
                    <a:pt x="37" y="6"/>
                  </a:cubicBezTo>
                  <a:cubicBezTo>
                    <a:pt x="38" y="4"/>
                    <a:pt x="38" y="2"/>
                    <a:pt x="37" y="1"/>
                  </a:cubicBezTo>
                  <a:cubicBezTo>
                    <a:pt x="36" y="0"/>
                    <a:pt x="34" y="0"/>
                    <a:pt x="33" y="1"/>
                  </a:cubicBezTo>
                  <a:cubicBezTo>
                    <a:pt x="29" y="5"/>
                    <a:pt x="24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4" y="7"/>
                    <a:pt x="9" y="5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0" y="2"/>
                    <a:pt x="0" y="4"/>
                    <a:pt x="2" y="6"/>
                  </a:cubicBezTo>
                  <a:cubicBezTo>
                    <a:pt x="6" y="10"/>
                    <a:pt x="13" y="13"/>
                    <a:pt x="19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2" name="Freeform 243">
              <a:extLst>
                <a:ext uri="{FF2B5EF4-FFF2-40B4-BE49-F238E27FC236}">
                  <a16:creationId xmlns:a16="http://schemas.microsoft.com/office/drawing/2014/main" id="{CEC8107F-9AAC-BB92-8684-E3CA7215B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" y="5392738"/>
              <a:ext cx="461963" cy="239713"/>
            </a:xfrm>
            <a:custGeom>
              <a:avLst/>
              <a:gdLst>
                <a:gd name="T0" fmla="*/ 46 w 123"/>
                <a:gd name="T1" fmla="*/ 9 h 64"/>
                <a:gd name="T2" fmla="*/ 39 w 123"/>
                <a:gd name="T3" fmla="*/ 6 h 64"/>
                <a:gd name="T4" fmla="*/ 1 w 123"/>
                <a:gd name="T5" fmla="*/ 59 h 64"/>
                <a:gd name="T6" fmla="*/ 3 w 123"/>
                <a:gd name="T7" fmla="*/ 62 h 64"/>
                <a:gd name="T8" fmla="*/ 6 w 123"/>
                <a:gd name="T9" fmla="*/ 60 h 64"/>
                <a:gd name="T10" fmla="*/ 39 w 123"/>
                <a:gd name="T11" fmla="*/ 12 h 64"/>
                <a:gd name="T12" fmla="*/ 43 w 123"/>
                <a:gd name="T13" fmla="*/ 13 h 64"/>
                <a:gd name="T14" fmla="*/ 46 w 123"/>
                <a:gd name="T15" fmla="*/ 15 h 64"/>
                <a:gd name="T16" fmla="*/ 49 w 123"/>
                <a:gd name="T17" fmla="*/ 14 h 64"/>
                <a:gd name="T18" fmla="*/ 68 w 123"/>
                <a:gd name="T19" fmla="*/ 6 h 64"/>
                <a:gd name="T20" fmla="*/ 118 w 123"/>
                <a:gd name="T21" fmla="*/ 61 h 64"/>
                <a:gd name="T22" fmla="*/ 120 w 123"/>
                <a:gd name="T23" fmla="*/ 64 h 64"/>
                <a:gd name="T24" fmla="*/ 123 w 123"/>
                <a:gd name="T25" fmla="*/ 61 h 64"/>
                <a:gd name="T26" fmla="*/ 68 w 123"/>
                <a:gd name="T27" fmla="*/ 1 h 64"/>
                <a:gd name="T28" fmla="*/ 46 w 123"/>
                <a:gd name="T29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64">
                  <a:moveTo>
                    <a:pt x="46" y="9"/>
                  </a:moveTo>
                  <a:cubicBezTo>
                    <a:pt x="44" y="7"/>
                    <a:pt x="42" y="6"/>
                    <a:pt x="39" y="6"/>
                  </a:cubicBezTo>
                  <a:cubicBezTo>
                    <a:pt x="21" y="6"/>
                    <a:pt x="2" y="31"/>
                    <a:pt x="1" y="59"/>
                  </a:cubicBezTo>
                  <a:cubicBezTo>
                    <a:pt x="0" y="61"/>
                    <a:pt x="2" y="62"/>
                    <a:pt x="3" y="62"/>
                  </a:cubicBezTo>
                  <a:cubicBezTo>
                    <a:pt x="5" y="63"/>
                    <a:pt x="6" y="61"/>
                    <a:pt x="6" y="60"/>
                  </a:cubicBezTo>
                  <a:cubicBezTo>
                    <a:pt x="8" y="33"/>
                    <a:pt x="25" y="12"/>
                    <a:pt x="39" y="12"/>
                  </a:cubicBezTo>
                  <a:cubicBezTo>
                    <a:pt x="40" y="12"/>
                    <a:pt x="41" y="12"/>
                    <a:pt x="43" y="13"/>
                  </a:cubicBezTo>
                  <a:cubicBezTo>
                    <a:pt x="44" y="14"/>
                    <a:pt x="44" y="15"/>
                    <a:pt x="46" y="15"/>
                  </a:cubicBezTo>
                  <a:cubicBezTo>
                    <a:pt x="47" y="16"/>
                    <a:pt x="49" y="15"/>
                    <a:pt x="49" y="14"/>
                  </a:cubicBezTo>
                  <a:cubicBezTo>
                    <a:pt x="52" y="8"/>
                    <a:pt x="59" y="6"/>
                    <a:pt x="68" y="6"/>
                  </a:cubicBezTo>
                  <a:cubicBezTo>
                    <a:pt x="98" y="9"/>
                    <a:pt x="118" y="31"/>
                    <a:pt x="118" y="61"/>
                  </a:cubicBezTo>
                  <a:cubicBezTo>
                    <a:pt x="118" y="63"/>
                    <a:pt x="119" y="64"/>
                    <a:pt x="120" y="64"/>
                  </a:cubicBezTo>
                  <a:cubicBezTo>
                    <a:pt x="122" y="64"/>
                    <a:pt x="123" y="63"/>
                    <a:pt x="123" y="61"/>
                  </a:cubicBezTo>
                  <a:cubicBezTo>
                    <a:pt x="123" y="28"/>
                    <a:pt x="101" y="4"/>
                    <a:pt x="68" y="1"/>
                  </a:cubicBezTo>
                  <a:cubicBezTo>
                    <a:pt x="58" y="0"/>
                    <a:pt x="50" y="3"/>
                    <a:pt x="4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3" name="Freeform 244">
              <a:extLst>
                <a:ext uri="{FF2B5EF4-FFF2-40B4-BE49-F238E27FC236}">
                  <a16:creationId xmlns:a16="http://schemas.microsoft.com/office/drawing/2014/main" id="{70642069-56A8-39B4-83B6-7EE0BF270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963" y="5730875"/>
              <a:ext cx="33338" cy="22225"/>
            </a:xfrm>
            <a:custGeom>
              <a:avLst/>
              <a:gdLst>
                <a:gd name="T0" fmla="*/ 3 w 9"/>
                <a:gd name="T1" fmla="*/ 6 h 6"/>
                <a:gd name="T2" fmla="*/ 6 w 9"/>
                <a:gd name="T3" fmla="*/ 6 h 6"/>
                <a:gd name="T4" fmla="*/ 9 w 9"/>
                <a:gd name="T5" fmla="*/ 3 h 6"/>
                <a:gd name="T6" fmla="*/ 6 w 9"/>
                <a:gd name="T7" fmla="*/ 0 h 6"/>
                <a:gd name="T8" fmla="*/ 3 w 9"/>
                <a:gd name="T9" fmla="*/ 0 h 6"/>
                <a:gd name="T10" fmla="*/ 0 w 9"/>
                <a:gd name="T11" fmla="*/ 3 h 6"/>
                <a:gd name="T12" fmla="*/ 3 w 9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3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6"/>
                    <a:pt x="9" y="4"/>
                    <a:pt x="9" y="3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4" name="Freeform 245">
              <a:extLst>
                <a:ext uri="{FF2B5EF4-FFF2-40B4-BE49-F238E27FC236}">
                  <a16:creationId xmlns:a16="http://schemas.microsoft.com/office/drawing/2014/main" id="{66E21787-B96F-576C-A1D2-69328185C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613" y="5730875"/>
              <a:ext cx="38100" cy="22225"/>
            </a:xfrm>
            <a:custGeom>
              <a:avLst/>
              <a:gdLst>
                <a:gd name="T0" fmla="*/ 7 w 10"/>
                <a:gd name="T1" fmla="*/ 0 h 6"/>
                <a:gd name="T2" fmla="*/ 3 w 10"/>
                <a:gd name="T3" fmla="*/ 0 h 6"/>
                <a:gd name="T4" fmla="*/ 0 w 10"/>
                <a:gd name="T5" fmla="*/ 3 h 6"/>
                <a:gd name="T6" fmla="*/ 3 w 10"/>
                <a:gd name="T7" fmla="*/ 6 h 6"/>
                <a:gd name="T8" fmla="*/ 7 w 10"/>
                <a:gd name="T9" fmla="*/ 6 h 6"/>
                <a:gd name="T10" fmla="*/ 10 w 10"/>
                <a:gd name="T11" fmla="*/ 3 h 6"/>
                <a:gd name="T12" fmla="*/ 7 w 10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6">
                  <a:moveTo>
                    <a:pt x="7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9" y="6"/>
                    <a:pt x="10" y="4"/>
                    <a:pt x="10" y="3"/>
                  </a:cubicBezTo>
                  <a:cubicBezTo>
                    <a:pt x="10" y="1"/>
                    <a:pt x="9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20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2EACB-F5C1-5C57-4D4E-F1C32388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ペルソナ設計シート（記入例）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260E373-946E-C82F-387C-9FD340BF0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266051"/>
              </p:ext>
            </p:extLst>
          </p:nvPr>
        </p:nvGraphicFramePr>
        <p:xfrm>
          <a:off x="582340" y="1462472"/>
          <a:ext cx="11249104" cy="44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276">
                  <a:extLst>
                    <a:ext uri="{9D8B030D-6E8A-4147-A177-3AD203B41FA5}">
                      <a16:colId xmlns:a16="http://schemas.microsoft.com/office/drawing/2014/main" val="668622442"/>
                    </a:ext>
                  </a:extLst>
                </a:gridCol>
                <a:gridCol w="2812276">
                  <a:extLst>
                    <a:ext uri="{9D8B030D-6E8A-4147-A177-3AD203B41FA5}">
                      <a16:colId xmlns:a16="http://schemas.microsoft.com/office/drawing/2014/main" val="3835047810"/>
                    </a:ext>
                  </a:extLst>
                </a:gridCol>
                <a:gridCol w="2812276">
                  <a:extLst>
                    <a:ext uri="{9D8B030D-6E8A-4147-A177-3AD203B41FA5}">
                      <a16:colId xmlns:a16="http://schemas.microsoft.com/office/drawing/2014/main" val="165618274"/>
                    </a:ext>
                  </a:extLst>
                </a:gridCol>
                <a:gridCol w="2812276">
                  <a:extLst>
                    <a:ext uri="{9D8B030D-6E8A-4147-A177-3AD203B41FA5}">
                      <a16:colId xmlns:a16="http://schemas.microsoft.com/office/drawing/2014/main" val="2495169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ペルソナ</a:t>
                      </a:r>
                      <a:r>
                        <a:rPr kumimoji="1" lang="en-US" altLang="ja-JP" dirty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ペルソナ</a:t>
                      </a:r>
                      <a:r>
                        <a:rPr kumimoji="1" lang="en-US" altLang="ja-JP" dirty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ペルソナ</a:t>
                      </a:r>
                      <a:r>
                        <a:rPr kumimoji="1" lang="en-US" altLang="ja-JP" dirty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391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ビジネス上の課題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商品認知をアップしたい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休眠顧客の掘り起こし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営業の全体最適に課題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33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業種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製造業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サービス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94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企業規模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従業員</a:t>
                      </a:r>
                      <a:r>
                        <a:rPr kumimoji="1" lang="en-US" altLang="ja-JP" dirty="0"/>
                        <a:t>500</a:t>
                      </a:r>
                      <a:r>
                        <a:rPr kumimoji="1" lang="ja-JP" altLang="en-US" dirty="0"/>
                        <a:t>名以上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従業員</a:t>
                      </a:r>
                      <a:r>
                        <a:rPr kumimoji="1" lang="en-US" altLang="ja-JP" dirty="0"/>
                        <a:t>300</a:t>
                      </a:r>
                      <a:r>
                        <a:rPr kumimoji="1" lang="ja-JP" altLang="en-US" dirty="0"/>
                        <a:t>名以上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従業員</a:t>
                      </a:r>
                      <a:r>
                        <a:rPr kumimoji="1" lang="en-US" altLang="ja-JP" dirty="0"/>
                        <a:t>200</a:t>
                      </a:r>
                      <a:r>
                        <a:rPr kumimoji="1" lang="ja-JP" altLang="en-US" dirty="0"/>
                        <a:t>名以上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5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担当部署・役職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○○営業部　部長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マーケ推進部　部長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DX</a:t>
                      </a:r>
                      <a:r>
                        <a:rPr kumimoji="1" lang="ja-JP" altLang="en-US" dirty="0"/>
                        <a:t>戦略部　部長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31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決定権の程度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31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意思決定プロセス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決定権保有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調達部の承認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統括部長の承認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12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意思決定に与える要因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価格とコスト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ROI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技術的適合性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47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タッチポイント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ウェブサイト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メール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SNS</a:t>
                      </a:r>
                    </a:p>
                    <a:p>
                      <a:r>
                        <a:rPr kumimoji="1" lang="ja-JP" altLang="en-US" dirty="0"/>
                        <a:t>展示会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営業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ウェブ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メール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ウェビナー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ウェブ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SNS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296556"/>
                  </a:ext>
                </a:extLst>
              </a:tr>
            </a:tbl>
          </a:graphicData>
        </a:graphic>
      </p:graphicFrame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A5FBE8A-5587-67D3-AA76-907882821D4B}"/>
              </a:ext>
            </a:extLst>
          </p:cNvPr>
          <p:cNvGrpSpPr/>
          <p:nvPr/>
        </p:nvGrpSpPr>
        <p:grpSpPr>
          <a:xfrm>
            <a:off x="4545204" y="783556"/>
            <a:ext cx="571500" cy="717947"/>
            <a:chOff x="360363" y="311150"/>
            <a:chExt cx="762000" cy="957263"/>
          </a:xfrm>
          <a:solidFill>
            <a:schemeClr val="accent1"/>
          </a:solidFill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6B5A2FD9-D6AF-A0E8-9741-8FE2E393AA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363" y="311150"/>
              <a:ext cx="762000" cy="957263"/>
            </a:xfrm>
            <a:custGeom>
              <a:avLst/>
              <a:gdLst>
                <a:gd name="T0" fmla="*/ 58 w 203"/>
                <a:gd name="T1" fmla="*/ 194 h 255"/>
                <a:gd name="T2" fmla="*/ 68 w 203"/>
                <a:gd name="T3" fmla="*/ 219 h 255"/>
                <a:gd name="T4" fmla="*/ 101 w 203"/>
                <a:gd name="T5" fmla="*/ 218 h 255"/>
                <a:gd name="T6" fmla="*/ 135 w 203"/>
                <a:gd name="T7" fmla="*/ 219 h 255"/>
                <a:gd name="T8" fmla="*/ 148 w 203"/>
                <a:gd name="T9" fmla="*/ 195 h 255"/>
                <a:gd name="T10" fmla="*/ 203 w 203"/>
                <a:gd name="T11" fmla="*/ 252 h 255"/>
                <a:gd name="T12" fmla="*/ 139 w 203"/>
                <a:gd name="T13" fmla="*/ 186 h 255"/>
                <a:gd name="T14" fmla="*/ 129 w 203"/>
                <a:gd name="T15" fmla="*/ 171 h 255"/>
                <a:gd name="T16" fmla="*/ 121 w 203"/>
                <a:gd name="T17" fmla="*/ 148 h 255"/>
                <a:gd name="T18" fmla="*/ 160 w 203"/>
                <a:gd name="T19" fmla="*/ 78 h 255"/>
                <a:gd name="T20" fmla="*/ 156 w 203"/>
                <a:gd name="T21" fmla="*/ 39 h 255"/>
                <a:gd name="T22" fmla="*/ 144 w 203"/>
                <a:gd name="T23" fmla="*/ 19 h 255"/>
                <a:gd name="T24" fmla="*/ 127 w 203"/>
                <a:gd name="T25" fmla="*/ 9 h 255"/>
                <a:gd name="T26" fmla="*/ 58 w 203"/>
                <a:gd name="T27" fmla="*/ 20 h 255"/>
                <a:gd name="T28" fmla="*/ 46 w 203"/>
                <a:gd name="T29" fmla="*/ 41 h 255"/>
                <a:gd name="T30" fmla="*/ 44 w 203"/>
                <a:gd name="T31" fmla="*/ 57 h 255"/>
                <a:gd name="T32" fmla="*/ 43 w 203"/>
                <a:gd name="T33" fmla="*/ 78 h 255"/>
                <a:gd name="T34" fmla="*/ 81 w 203"/>
                <a:gd name="T35" fmla="*/ 148 h 255"/>
                <a:gd name="T36" fmla="*/ 74 w 203"/>
                <a:gd name="T37" fmla="*/ 171 h 255"/>
                <a:gd name="T38" fmla="*/ 64 w 203"/>
                <a:gd name="T39" fmla="*/ 186 h 255"/>
                <a:gd name="T40" fmla="*/ 3 w 203"/>
                <a:gd name="T41" fmla="*/ 255 h 255"/>
                <a:gd name="T42" fmla="*/ 58 w 203"/>
                <a:gd name="T43" fmla="*/ 98 h 255"/>
                <a:gd name="T44" fmla="*/ 104 w 203"/>
                <a:gd name="T45" fmla="*/ 82 h 255"/>
                <a:gd name="T46" fmla="*/ 145 w 203"/>
                <a:gd name="T47" fmla="*/ 103 h 255"/>
                <a:gd name="T48" fmla="*/ 105 w 203"/>
                <a:gd name="T49" fmla="*/ 199 h 255"/>
                <a:gd name="T50" fmla="*/ 83 w 203"/>
                <a:gd name="T51" fmla="*/ 177 h 255"/>
                <a:gd name="T52" fmla="*/ 51 w 203"/>
                <a:gd name="T53" fmla="*/ 104 h 255"/>
                <a:gd name="T54" fmla="*/ 49 w 203"/>
                <a:gd name="T55" fmla="*/ 47 h 255"/>
                <a:gd name="T56" fmla="*/ 53 w 203"/>
                <a:gd name="T57" fmla="*/ 43 h 255"/>
                <a:gd name="T58" fmla="*/ 61 w 203"/>
                <a:gd name="T59" fmla="*/ 26 h 255"/>
                <a:gd name="T60" fmla="*/ 65 w 203"/>
                <a:gd name="T61" fmla="*/ 20 h 255"/>
                <a:gd name="T62" fmla="*/ 123 w 203"/>
                <a:gd name="T63" fmla="*/ 13 h 255"/>
                <a:gd name="T64" fmla="*/ 127 w 203"/>
                <a:gd name="T65" fmla="*/ 15 h 255"/>
                <a:gd name="T66" fmla="*/ 137 w 203"/>
                <a:gd name="T67" fmla="*/ 18 h 255"/>
                <a:gd name="T68" fmla="*/ 151 w 203"/>
                <a:gd name="T69" fmla="*/ 34 h 255"/>
                <a:gd name="T70" fmla="*/ 153 w 203"/>
                <a:gd name="T71" fmla="*/ 64 h 255"/>
                <a:gd name="T72" fmla="*/ 146 w 203"/>
                <a:gd name="T73" fmla="*/ 55 h 255"/>
                <a:gd name="T74" fmla="*/ 107 w 203"/>
                <a:gd name="T75" fmla="*/ 38 h 255"/>
                <a:gd name="T76" fmla="*/ 82 w 203"/>
                <a:gd name="T77" fmla="*/ 41 h 255"/>
                <a:gd name="T78" fmla="*/ 74 w 203"/>
                <a:gd name="T79" fmla="*/ 35 h 255"/>
                <a:gd name="T80" fmla="*/ 50 w 203"/>
                <a:gd name="T81" fmla="*/ 50 h 255"/>
                <a:gd name="T82" fmla="*/ 60 w 203"/>
                <a:gd name="T83" fmla="*/ 73 h 255"/>
                <a:gd name="T84" fmla="*/ 84 w 203"/>
                <a:gd name="T85" fmla="*/ 97 h 255"/>
                <a:gd name="T86" fmla="*/ 61 w 203"/>
                <a:gd name="T87" fmla="*/ 66 h 255"/>
                <a:gd name="T88" fmla="*/ 94 w 203"/>
                <a:gd name="T89" fmla="*/ 56 h 255"/>
                <a:gd name="T90" fmla="*/ 140 w 203"/>
                <a:gd name="T91" fmla="*/ 57 h 255"/>
                <a:gd name="T92" fmla="*/ 104 w 203"/>
                <a:gd name="T93" fmla="*/ 76 h 255"/>
                <a:gd name="T94" fmla="*/ 110 w 203"/>
                <a:gd name="T95" fmla="*/ 79 h 255"/>
                <a:gd name="T96" fmla="*/ 143 w 203"/>
                <a:gd name="T97" fmla="*/ 73 h 255"/>
                <a:gd name="T98" fmla="*/ 110 w 203"/>
                <a:gd name="T99" fmla="*/ 79 h 255"/>
                <a:gd name="T100" fmla="*/ 160 w 203"/>
                <a:gd name="T101" fmla="*/ 87 h 255"/>
                <a:gd name="T102" fmla="*/ 128 w 203"/>
                <a:gd name="T103" fmla="*/ 213 h 255"/>
                <a:gd name="T104" fmla="*/ 74 w 203"/>
                <a:gd name="T105" fmla="*/ 213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3" h="255">
                  <a:moveTo>
                    <a:pt x="3" y="255"/>
                  </a:moveTo>
                  <a:cubicBezTo>
                    <a:pt x="5" y="255"/>
                    <a:pt x="6" y="254"/>
                    <a:pt x="6" y="252"/>
                  </a:cubicBezTo>
                  <a:cubicBezTo>
                    <a:pt x="6" y="240"/>
                    <a:pt x="10" y="228"/>
                    <a:pt x="17" y="218"/>
                  </a:cubicBezTo>
                  <a:cubicBezTo>
                    <a:pt x="25" y="208"/>
                    <a:pt x="34" y="200"/>
                    <a:pt x="45" y="197"/>
                  </a:cubicBezTo>
                  <a:cubicBezTo>
                    <a:pt x="49" y="196"/>
                    <a:pt x="54" y="195"/>
                    <a:pt x="58" y="194"/>
                  </a:cubicBezTo>
                  <a:cubicBezTo>
                    <a:pt x="58" y="194"/>
                    <a:pt x="58" y="194"/>
                    <a:pt x="58" y="194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7" y="191"/>
                    <a:pt x="68" y="191"/>
                    <a:pt x="70" y="190"/>
                  </a:cubicBezTo>
                  <a:cubicBezTo>
                    <a:pt x="68" y="219"/>
                    <a:pt x="68" y="219"/>
                    <a:pt x="68" y="219"/>
                  </a:cubicBezTo>
                  <a:cubicBezTo>
                    <a:pt x="68" y="220"/>
                    <a:pt x="68" y="221"/>
                    <a:pt x="69" y="221"/>
                  </a:cubicBezTo>
                  <a:cubicBezTo>
                    <a:pt x="70" y="222"/>
                    <a:pt x="72" y="222"/>
                    <a:pt x="73" y="221"/>
                  </a:cubicBezTo>
                  <a:cubicBezTo>
                    <a:pt x="93" y="206"/>
                    <a:pt x="93" y="206"/>
                    <a:pt x="93" y="206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99" y="218"/>
                    <a:pt x="100" y="218"/>
                    <a:pt x="101" y="218"/>
                  </a:cubicBezTo>
                  <a:cubicBezTo>
                    <a:pt x="102" y="218"/>
                    <a:pt x="103" y="218"/>
                    <a:pt x="104" y="217"/>
                  </a:cubicBezTo>
                  <a:cubicBezTo>
                    <a:pt x="109" y="206"/>
                    <a:pt x="109" y="206"/>
                    <a:pt x="109" y="206"/>
                  </a:cubicBezTo>
                  <a:cubicBezTo>
                    <a:pt x="130" y="221"/>
                    <a:pt x="130" y="221"/>
                    <a:pt x="130" y="221"/>
                  </a:cubicBezTo>
                  <a:cubicBezTo>
                    <a:pt x="131" y="222"/>
                    <a:pt x="132" y="222"/>
                    <a:pt x="133" y="221"/>
                  </a:cubicBezTo>
                  <a:cubicBezTo>
                    <a:pt x="134" y="221"/>
                    <a:pt x="135" y="220"/>
                    <a:pt x="135" y="219"/>
                  </a:cubicBezTo>
                  <a:cubicBezTo>
                    <a:pt x="133" y="190"/>
                    <a:pt x="133" y="190"/>
                    <a:pt x="133" y="190"/>
                  </a:cubicBezTo>
                  <a:cubicBezTo>
                    <a:pt x="134" y="191"/>
                    <a:pt x="136" y="191"/>
                    <a:pt x="137" y="192"/>
                  </a:cubicBezTo>
                  <a:cubicBezTo>
                    <a:pt x="137" y="192"/>
                    <a:pt x="137" y="192"/>
                    <a:pt x="137" y="192"/>
                  </a:cubicBezTo>
                  <a:cubicBezTo>
                    <a:pt x="148" y="195"/>
                    <a:pt x="148" y="195"/>
                    <a:pt x="148" y="195"/>
                  </a:cubicBezTo>
                  <a:cubicBezTo>
                    <a:pt x="148" y="195"/>
                    <a:pt x="148" y="195"/>
                    <a:pt x="148" y="195"/>
                  </a:cubicBezTo>
                  <a:cubicBezTo>
                    <a:pt x="151" y="196"/>
                    <a:pt x="155" y="196"/>
                    <a:pt x="158" y="197"/>
                  </a:cubicBezTo>
                  <a:cubicBezTo>
                    <a:pt x="168" y="200"/>
                    <a:pt x="178" y="208"/>
                    <a:pt x="185" y="218"/>
                  </a:cubicBezTo>
                  <a:cubicBezTo>
                    <a:pt x="192" y="228"/>
                    <a:pt x="197" y="240"/>
                    <a:pt x="197" y="252"/>
                  </a:cubicBezTo>
                  <a:cubicBezTo>
                    <a:pt x="197" y="254"/>
                    <a:pt x="198" y="255"/>
                    <a:pt x="200" y="255"/>
                  </a:cubicBezTo>
                  <a:cubicBezTo>
                    <a:pt x="201" y="255"/>
                    <a:pt x="203" y="254"/>
                    <a:pt x="203" y="252"/>
                  </a:cubicBezTo>
                  <a:cubicBezTo>
                    <a:pt x="203" y="252"/>
                    <a:pt x="203" y="252"/>
                    <a:pt x="203" y="252"/>
                  </a:cubicBezTo>
                  <a:cubicBezTo>
                    <a:pt x="203" y="238"/>
                    <a:pt x="198" y="225"/>
                    <a:pt x="190" y="214"/>
                  </a:cubicBezTo>
                  <a:cubicBezTo>
                    <a:pt x="182" y="203"/>
                    <a:pt x="171" y="195"/>
                    <a:pt x="159" y="191"/>
                  </a:cubicBezTo>
                  <a:cubicBezTo>
                    <a:pt x="156" y="191"/>
                    <a:pt x="153" y="190"/>
                    <a:pt x="150" y="189"/>
                  </a:cubicBezTo>
                  <a:cubicBezTo>
                    <a:pt x="139" y="186"/>
                    <a:pt x="139" y="186"/>
                    <a:pt x="139" y="186"/>
                  </a:cubicBezTo>
                  <a:cubicBezTo>
                    <a:pt x="139" y="186"/>
                    <a:pt x="139" y="186"/>
                    <a:pt x="139" y="186"/>
                  </a:cubicBezTo>
                  <a:cubicBezTo>
                    <a:pt x="137" y="185"/>
                    <a:pt x="134" y="184"/>
                    <a:pt x="132" y="183"/>
                  </a:cubicBezTo>
                  <a:cubicBezTo>
                    <a:pt x="132" y="180"/>
                    <a:pt x="132" y="180"/>
                    <a:pt x="132" y="180"/>
                  </a:cubicBezTo>
                  <a:cubicBezTo>
                    <a:pt x="132" y="179"/>
                    <a:pt x="132" y="179"/>
                    <a:pt x="132" y="179"/>
                  </a:cubicBezTo>
                  <a:cubicBezTo>
                    <a:pt x="129" y="171"/>
                    <a:pt x="129" y="171"/>
                    <a:pt x="129" y="171"/>
                  </a:cubicBezTo>
                  <a:cubicBezTo>
                    <a:pt x="128" y="170"/>
                    <a:pt x="127" y="170"/>
                    <a:pt x="126" y="170"/>
                  </a:cubicBezTo>
                  <a:cubicBezTo>
                    <a:pt x="125" y="169"/>
                    <a:pt x="124" y="170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122" y="169"/>
                    <a:pt x="121" y="166"/>
                    <a:pt x="121" y="163"/>
                  </a:cubicBezTo>
                  <a:cubicBezTo>
                    <a:pt x="121" y="148"/>
                    <a:pt x="121" y="148"/>
                    <a:pt x="121" y="148"/>
                  </a:cubicBezTo>
                  <a:cubicBezTo>
                    <a:pt x="137" y="141"/>
                    <a:pt x="148" y="127"/>
                    <a:pt x="150" y="110"/>
                  </a:cubicBezTo>
                  <a:cubicBezTo>
                    <a:pt x="155" y="109"/>
                    <a:pt x="159" y="108"/>
                    <a:pt x="162" y="105"/>
                  </a:cubicBezTo>
                  <a:cubicBezTo>
                    <a:pt x="165" y="101"/>
                    <a:pt x="167" y="97"/>
                    <a:pt x="167" y="92"/>
                  </a:cubicBezTo>
                  <a:cubicBezTo>
                    <a:pt x="167" y="88"/>
                    <a:pt x="166" y="84"/>
                    <a:pt x="164" y="82"/>
                  </a:cubicBezTo>
                  <a:cubicBezTo>
                    <a:pt x="163" y="80"/>
                    <a:pt x="161" y="79"/>
                    <a:pt x="160" y="78"/>
                  </a:cubicBezTo>
                  <a:cubicBezTo>
                    <a:pt x="160" y="78"/>
                    <a:pt x="159" y="78"/>
                    <a:pt x="159" y="78"/>
                  </a:cubicBezTo>
                  <a:cubicBezTo>
                    <a:pt x="159" y="77"/>
                    <a:pt x="159" y="76"/>
                    <a:pt x="159" y="75"/>
                  </a:cubicBezTo>
                  <a:cubicBezTo>
                    <a:pt x="159" y="64"/>
                    <a:pt x="159" y="64"/>
                    <a:pt x="159" y="64"/>
                  </a:cubicBezTo>
                  <a:cubicBezTo>
                    <a:pt x="159" y="55"/>
                    <a:pt x="157" y="47"/>
                    <a:pt x="154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57" y="38"/>
                    <a:pt x="157" y="38"/>
                    <a:pt x="158" y="37"/>
                  </a:cubicBezTo>
                  <a:cubicBezTo>
                    <a:pt x="158" y="36"/>
                    <a:pt x="158" y="35"/>
                    <a:pt x="158" y="35"/>
                  </a:cubicBezTo>
                  <a:cubicBezTo>
                    <a:pt x="158" y="34"/>
                    <a:pt x="156" y="29"/>
                    <a:pt x="150" y="24"/>
                  </a:cubicBezTo>
                  <a:cubicBezTo>
                    <a:pt x="150" y="24"/>
                    <a:pt x="150" y="24"/>
                    <a:pt x="150" y="24"/>
                  </a:cubicBezTo>
                  <a:cubicBezTo>
                    <a:pt x="148" y="22"/>
                    <a:pt x="146" y="20"/>
                    <a:pt x="144" y="19"/>
                  </a:cubicBezTo>
                  <a:cubicBezTo>
                    <a:pt x="144" y="19"/>
                    <a:pt x="144" y="19"/>
                    <a:pt x="144" y="19"/>
                  </a:cubicBezTo>
                  <a:cubicBezTo>
                    <a:pt x="146" y="18"/>
                    <a:pt x="146" y="16"/>
                    <a:pt x="145" y="15"/>
                  </a:cubicBezTo>
                  <a:cubicBezTo>
                    <a:pt x="145" y="14"/>
                    <a:pt x="142" y="11"/>
                    <a:pt x="136" y="9"/>
                  </a:cubicBezTo>
                  <a:cubicBezTo>
                    <a:pt x="134" y="9"/>
                    <a:pt x="132" y="8"/>
                    <a:pt x="130" y="8"/>
                  </a:cubicBezTo>
                  <a:cubicBezTo>
                    <a:pt x="129" y="8"/>
                    <a:pt x="128" y="8"/>
                    <a:pt x="127" y="9"/>
                  </a:cubicBezTo>
                  <a:cubicBezTo>
                    <a:pt x="124" y="6"/>
                    <a:pt x="115" y="0"/>
                    <a:pt x="100" y="0"/>
                  </a:cubicBezTo>
                  <a:cubicBezTo>
                    <a:pt x="97" y="0"/>
                    <a:pt x="94" y="0"/>
                    <a:pt x="91" y="1"/>
                  </a:cubicBezTo>
                  <a:cubicBezTo>
                    <a:pt x="68" y="4"/>
                    <a:pt x="57" y="13"/>
                    <a:pt x="57" y="13"/>
                  </a:cubicBezTo>
                  <a:cubicBezTo>
                    <a:pt x="55" y="14"/>
                    <a:pt x="55" y="16"/>
                    <a:pt x="56" y="17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6" y="21"/>
                    <a:pt x="54" y="23"/>
                    <a:pt x="51" y="25"/>
                  </a:cubicBezTo>
                  <a:cubicBezTo>
                    <a:pt x="45" y="29"/>
                    <a:pt x="42" y="35"/>
                    <a:pt x="41" y="35"/>
                  </a:cubicBezTo>
                  <a:cubicBezTo>
                    <a:pt x="41" y="36"/>
                    <a:pt x="41" y="37"/>
                    <a:pt x="41" y="37"/>
                  </a:cubicBezTo>
                  <a:cubicBezTo>
                    <a:pt x="41" y="38"/>
                    <a:pt x="42" y="39"/>
                    <a:pt x="43" y="39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2"/>
                    <a:pt x="44" y="43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1" y="49"/>
                    <a:pt x="41" y="53"/>
                    <a:pt x="41" y="53"/>
                  </a:cubicBezTo>
                  <a:cubicBezTo>
                    <a:pt x="41" y="54"/>
                    <a:pt x="41" y="55"/>
                    <a:pt x="42" y="56"/>
                  </a:cubicBezTo>
                  <a:cubicBezTo>
                    <a:pt x="42" y="56"/>
                    <a:pt x="43" y="57"/>
                    <a:pt x="44" y="57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9"/>
                    <a:pt x="46" y="61"/>
                    <a:pt x="46" y="64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6"/>
                    <a:pt x="46" y="76"/>
                    <a:pt x="46" y="77"/>
                  </a:cubicBezTo>
                  <a:cubicBezTo>
                    <a:pt x="45" y="77"/>
                    <a:pt x="44" y="77"/>
                    <a:pt x="43" y="78"/>
                  </a:cubicBezTo>
                  <a:cubicBezTo>
                    <a:pt x="41" y="79"/>
                    <a:pt x="39" y="81"/>
                    <a:pt x="38" y="84"/>
                  </a:cubicBezTo>
                  <a:cubicBezTo>
                    <a:pt x="36" y="86"/>
                    <a:pt x="36" y="89"/>
                    <a:pt x="36" y="92"/>
                  </a:cubicBezTo>
                  <a:cubicBezTo>
                    <a:pt x="36" y="97"/>
                    <a:pt x="38" y="101"/>
                    <a:pt x="41" y="105"/>
                  </a:cubicBezTo>
                  <a:cubicBezTo>
                    <a:pt x="44" y="108"/>
                    <a:pt x="48" y="109"/>
                    <a:pt x="52" y="110"/>
                  </a:cubicBezTo>
                  <a:cubicBezTo>
                    <a:pt x="55" y="127"/>
                    <a:pt x="66" y="141"/>
                    <a:pt x="81" y="148"/>
                  </a:cubicBezTo>
                  <a:cubicBezTo>
                    <a:pt x="81" y="163"/>
                    <a:pt x="81" y="163"/>
                    <a:pt x="81" y="163"/>
                  </a:cubicBezTo>
                  <a:cubicBezTo>
                    <a:pt x="81" y="166"/>
                    <a:pt x="81" y="169"/>
                    <a:pt x="79" y="171"/>
                  </a:cubicBezTo>
                  <a:cubicBezTo>
                    <a:pt x="79" y="171"/>
                    <a:pt x="79" y="171"/>
                    <a:pt x="79" y="171"/>
                  </a:cubicBezTo>
                  <a:cubicBezTo>
                    <a:pt x="79" y="170"/>
                    <a:pt x="78" y="169"/>
                    <a:pt x="76" y="170"/>
                  </a:cubicBezTo>
                  <a:cubicBezTo>
                    <a:pt x="75" y="170"/>
                    <a:pt x="74" y="170"/>
                    <a:pt x="74" y="171"/>
                  </a:cubicBezTo>
                  <a:cubicBezTo>
                    <a:pt x="71" y="179"/>
                    <a:pt x="71" y="179"/>
                    <a:pt x="71" y="179"/>
                  </a:cubicBezTo>
                  <a:cubicBezTo>
                    <a:pt x="71" y="180"/>
                    <a:pt x="71" y="180"/>
                    <a:pt x="71" y="180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68" y="184"/>
                    <a:pt x="66" y="185"/>
                    <a:pt x="64" y="186"/>
                  </a:cubicBezTo>
                  <a:cubicBezTo>
                    <a:pt x="64" y="186"/>
                    <a:pt x="64" y="186"/>
                    <a:pt x="64" y="186"/>
                  </a:cubicBezTo>
                  <a:cubicBezTo>
                    <a:pt x="56" y="188"/>
                    <a:pt x="56" y="188"/>
                    <a:pt x="56" y="188"/>
                  </a:cubicBezTo>
                  <a:cubicBezTo>
                    <a:pt x="52" y="189"/>
                    <a:pt x="48" y="190"/>
                    <a:pt x="43" y="191"/>
                  </a:cubicBezTo>
                  <a:cubicBezTo>
                    <a:pt x="31" y="195"/>
                    <a:pt x="20" y="203"/>
                    <a:pt x="13" y="214"/>
                  </a:cubicBezTo>
                  <a:cubicBezTo>
                    <a:pt x="5" y="225"/>
                    <a:pt x="0" y="238"/>
                    <a:pt x="0" y="252"/>
                  </a:cubicBezTo>
                  <a:cubicBezTo>
                    <a:pt x="0" y="254"/>
                    <a:pt x="1" y="255"/>
                    <a:pt x="3" y="255"/>
                  </a:cubicBezTo>
                  <a:close/>
                  <a:moveTo>
                    <a:pt x="87" y="163"/>
                  </a:moveTo>
                  <a:cubicBezTo>
                    <a:pt x="87" y="146"/>
                    <a:pt x="87" y="146"/>
                    <a:pt x="87" y="146"/>
                  </a:cubicBezTo>
                  <a:cubicBezTo>
                    <a:pt x="87" y="145"/>
                    <a:pt x="86" y="144"/>
                    <a:pt x="85" y="143"/>
                  </a:cubicBezTo>
                  <a:cubicBezTo>
                    <a:pt x="69" y="137"/>
                    <a:pt x="58" y="121"/>
                    <a:pt x="58" y="103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1" y="101"/>
                    <a:pt x="65" y="103"/>
                    <a:pt x="69" y="103"/>
                  </a:cubicBezTo>
                  <a:cubicBezTo>
                    <a:pt x="84" y="103"/>
                    <a:pt x="84" y="103"/>
                    <a:pt x="84" y="103"/>
                  </a:cubicBezTo>
                  <a:cubicBezTo>
                    <a:pt x="92" y="103"/>
                    <a:pt x="99" y="96"/>
                    <a:pt x="99" y="88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88"/>
                    <a:pt x="104" y="88"/>
                    <a:pt x="104" y="88"/>
                  </a:cubicBezTo>
                  <a:cubicBezTo>
                    <a:pt x="104" y="96"/>
                    <a:pt x="111" y="103"/>
                    <a:pt x="119" y="103"/>
                  </a:cubicBezTo>
                  <a:cubicBezTo>
                    <a:pt x="134" y="103"/>
                    <a:pt x="134" y="103"/>
                    <a:pt x="134" y="103"/>
                  </a:cubicBezTo>
                  <a:cubicBezTo>
                    <a:pt x="138" y="103"/>
                    <a:pt x="142" y="101"/>
                    <a:pt x="145" y="98"/>
                  </a:cubicBezTo>
                  <a:cubicBezTo>
                    <a:pt x="145" y="103"/>
                    <a:pt x="145" y="103"/>
                    <a:pt x="145" y="103"/>
                  </a:cubicBezTo>
                  <a:cubicBezTo>
                    <a:pt x="145" y="121"/>
                    <a:pt x="133" y="137"/>
                    <a:pt x="117" y="143"/>
                  </a:cubicBezTo>
                  <a:cubicBezTo>
                    <a:pt x="116" y="144"/>
                    <a:pt x="116" y="145"/>
                    <a:pt x="116" y="146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6" y="168"/>
                    <a:pt x="117" y="173"/>
                    <a:pt x="119" y="177"/>
                  </a:cubicBezTo>
                  <a:cubicBezTo>
                    <a:pt x="105" y="199"/>
                    <a:pt x="105" y="199"/>
                    <a:pt x="105" y="199"/>
                  </a:cubicBezTo>
                  <a:cubicBezTo>
                    <a:pt x="104" y="200"/>
                    <a:pt x="104" y="201"/>
                    <a:pt x="105" y="202"/>
                  </a:cubicBezTo>
                  <a:cubicBezTo>
                    <a:pt x="101" y="209"/>
                    <a:pt x="101" y="209"/>
                    <a:pt x="101" y="209"/>
                  </a:cubicBezTo>
                  <a:cubicBezTo>
                    <a:pt x="98" y="202"/>
                    <a:pt x="98" y="202"/>
                    <a:pt x="98" y="202"/>
                  </a:cubicBezTo>
                  <a:cubicBezTo>
                    <a:pt x="98" y="201"/>
                    <a:pt x="98" y="200"/>
                    <a:pt x="98" y="199"/>
                  </a:cubicBezTo>
                  <a:cubicBezTo>
                    <a:pt x="83" y="177"/>
                    <a:pt x="83" y="177"/>
                    <a:pt x="83" y="177"/>
                  </a:cubicBezTo>
                  <a:cubicBezTo>
                    <a:pt x="86" y="173"/>
                    <a:pt x="87" y="168"/>
                    <a:pt x="87" y="163"/>
                  </a:cubicBezTo>
                  <a:close/>
                  <a:moveTo>
                    <a:pt x="46" y="83"/>
                  </a:moveTo>
                  <a:cubicBezTo>
                    <a:pt x="47" y="83"/>
                    <a:pt x="48" y="82"/>
                    <a:pt x="48" y="82"/>
                  </a:cubicBezTo>
                  <a:cubicBezTo>
                    <a:pt x="49" y="82"/>
                    <a:pt x="50" y="83"/>
                    <a:pt x="51" y="84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9" y="103"/>
                    <a:pt x="47" y="102"/>
                    <a:pt x="45" y="100"/>
                  </a:cubicBezTo>
                  <a:cubicBezTo>
                    <a:pt x="43" y="98"/>
                    <a:pt x="42" y="95"/>
                    <a:pt x="42" y="92"/>
                  </a:cubicBezTo>
                  <a:cubicBezTo>
                    <a:pt x="42" y="89"/>
                    <a:pt x="43" y="87"/>
                    <a:pt x="44" y="85"/>
                  </a:cubicBezTo>
                  <a:cubicBezTo>
                    <a:pt x="45" y="84"/>
                    <a:pt x="45" y="84"/>
                    <a:pt x="46" y="83"/>
                  </a:cubicBezTo>
                  <a:close/>
                  <a:moveTo>
                    <a:pt x="49" y="47"/>
                  </a:moveTo>
                  <a:cubicBezTo>
                    <a:pt x="50" y="46"/>
                    <a:pt x="51" y="45"/>
                    <a:pt x="52" y="44"/>
                  </a:cubicBezTo>
                  <a:cubicBezTo>
                    <a:pt x="52" y="43"/>
                    <a:pt x="52" y="43"/>
                    <a:pt x="53" y="43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4" y="42"/>
                    <a:pt x="54" y="41"/>
                    <a:pt x="54" y="40"/>
                  </a:cubicBezTo>
                  <a:cubicBezTo>
                    <a:pt x="54" y="39"/>
                    <a:pt x="53" y="38"/>
                    <a:pt x="52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4"/>
                    <a:pt x="52" y="31"/>
                    <a:pt x="55" y="30"/>
                  </a:cubicBezTo>
                  <a:cubicBezTo>
                    <a:pt x="57" y="28"/>
                    <a:pt x="59" y="27"/>
                    <a:pt x="61" y="26"/>
                  </a:cubicBezTo>
                  <a:cubicBezTo>
                    <a:pt x="62" y="25"/>
                    <a:pt x="63" y="25"/>
                    <a:pt x="63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5" y="24"/>
                    <a:pt x="65" y="23"/>
                    <a:pt x="65" y="23"/>
                  </a:cubicBezTo>
                  <a:cubicBezTo>
                    <a:pt x="66" y="22"/>
                    <a:pt x="66" y="21"/>
                    <a:pt x="65" y="20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7" y="14"/>
                    <a:pt x="76" y="9"/>
                    <a:pt x="92" y="7"/>
                  </a:cubicBezTo>
                  <a:cubicBezTo>
                    <a:pt x="95" y="6"/>
                    <a:pt x="97" y="6"/>
                    <a:pt x="100" y="6"/>
                  </a:cubicBezTo>
                  <a:cubicBezTo>
                    <a:pt x="108" y="6"/>
                    <a:pt x="115" y="8"/>
                    <a:pt x="118" y="10"/>
                  </a:cubicBezTo>
                  <a:cubicBezTo>
                    <a:pt x="120" y="11"/>
                    <a:pt x="122" y="12"/>
                    <a:pt x="123" y="13"/>
                  </a:cubicBezTo>
                  <a:cubicBezTo>
                    <a:pt x="123" y="13"/>
                    <a:pt x="124" y="13"/>
                    <a:pt x="124" y="14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5" y="14"/>
                    <a:pt x="126" y="15"/>
                    <a:pt x="127" y="15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127" y="15"/>
                    <a:pt x="128" y="14"/>
                    <a:pt x="130" y="14"/>
                  </a:cubicBezTo>
                  <a:cubicBezTo>
                    <a:pt x="131" y="14"/>
                    <a:pt x="133" y="15"/>
                    <a:pt x="134" y="15"/>
                  </a:cubicBezTo>
                  <a:cubicBezTo>
                    <a:pt x="136" y="15"/>
                    <a:pt x="137" y="16"/>
                    <a:pt x="138" y="17"/>
                  </a:cubicBezTo>
                  <a:cubicBezTo>
                    <a:pt x="137" y="18"/>
                    <a:pt x="137" y="18"/>
                    <a:pt x="137" y="18"/>
                  </a:cubicBezTo>
                  <a:cubicBezTo>
                    <a:pt x="136" y="18"/>
                    <a:pt x="136" y="19"/>
                    <a:pt x="136" y="21"/>
                  </a:cubicBezTo>
                  <a:cubicBezTo>
                    <a:pt x="136" y="22"/>
                    <a:pt x="137" y="22"/>
                    <a:pt x="138" y="23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8" y="23"/>
                    <a:pt x="141" y="24"/>
                    <a:pt x="146" y="28"/>
                  </a:cubicBezTo>
                  <a:cubicBezTo>
                    <a:pt x="148" y="30"/>
                    <a:pt x="150" y="32"/>
                    <a:pt x="151" y="34"/>
                  </a:cubicBezTo>
                  <a:cubicBezTo>
                    <a:pt x="148" y="35"/>
                    <a:pt x="148" y="35"/>
                    <a:pt x="148" y="35"/>
                  </a:cubicBezTo>
                  <a:cubicBezTo>
                    <a:pt x="148" y="35"/>
                    <a:pt x="148" y="35"/>
                    <a:pt x="148" y="35"/>
                  </a:cubicBezTo>
                  <a:cubicBezTo>
                    <a:pt x="148" y="35"/>
                    <a:pt x="147" y="35"/>
                    <a:pt x="147" y="36"/>
                  </a:cubicBezTo>
                  <a:cubicBezTo>
                    <a:pt x="146" y="37"/>
                    <a:pt x="146" y="38"/>
                    <a:pt x="147" y="39"/>
                  </a:cubicBezTo>
                  <a:cubicBezTo>
                    <a:pt x="151" y="46"/>
                    <a:pt x="153" y="55"/>
                    <a:pt x="153" y="64"/>
                  </a:cubicBezTo>
                  <a:cubicBezTo>
                    <a:pt x="153" y="75"/>
                    <a:pt x="153" y="75"/>
                    <a:pt x="153" y="75"/>
                  </a:cubicBezTo>
                  <a:cubicBezTo>
                    <a:pt x="153" y="76"/>
                    <a:pt x="153" y="76"/>
                    <a:pt x="153" y="77"/>
                  </a:cubicBezTo>
                  <a:cubicBezTo>
                    <a:pt x="152" y="77"/>
                    <a:pt x="152" y="77"/>
                    <a:pt x="151" y="77"/>
                  </a:cubicBezTo>
                  <a:cubicBezTo>
                    <a:pt x="151" y="76"/>
                    <a:pt x="151" y="76"/>
                    <a:pt x="151" y="76"/>
                  </a:cubicBezTo>
                  <a:cubicBezTo>
                    <a:pt x="151" y="68"/>
                    <a:pt x="149" y="61"/>
                    <a:pt x="146" y="55"/>
                  </a:cubicBezTo>
                  <a:cubicBezTo>
                    <a:pt x="147" y="55"/>
                    <a:pt x="147" y="55"/>
                    <a:pt x="147" y="54"/>
                  </a:cubicBezTo>
                  <a:cubicBezTo>
                    <a:pt x="147" y="53"/>
                    <a:pt x="146" y="51"/>
                    <a:pt x="144" y="51"/>
                  </a:cubicBezTo>
                  <a:cubicBezTo>
                    <a:pt x="136" y="50"/>
                    <a:pt x="128" y="48"/>
                    <a:pt x="121" y="46"/>
                  </a:cubicBezTo>
                  <a:cubicBezTo>
                    <a:pt x="118" y="45"/>
                    <a:pt x="115" y="43"/>
                    <a:pt x="112" y="42"/>
                  </a:cubicBezTo>
                  <a:cubicBezTo>
                    <a:pt x="110" y="40"/>
                    <a:pt x="108" y="39"/>
                    <a:pt x="107" y="38"/>
                  </a:cubicBezTo>
                  <a:cubicBezTo>
                    <a:pt x="106" y="36"/>
                    <a:pt x="105" y="36"/>
                    <a:pt x="104" y="37"/>
                  </a:cubicBezTo>
                  <a:cubicBezTo>
                    <a:pt x="102" y="37"/>
                    <a:pt x="102" y="39"/>
                    <a:pt x="102" y="40"/>
                  </a:cubicBezTo>
                  <a:cubicBezTo>
                    <a:pt x="104" y="45"/>
                    <a:pt x="106" y="49"/>
                    <a:pt x="110" y="53"/>
                  </a:cubicBezTo>
                  <a:cubicBezTo>
                    <a:pt x="102" y="53"/>
                    <a:pt x="96" y="51"/>
                    <a:pt x="90" y="48"/>
                  </a:cubicBezTo>
                  <a:cubicBezTo>
                    <a:pt x="87" y="46"/>
                    <a:pt x="84" y="44"/>
                    <a:pt x="82" y="41"/>
                  </a:cubicBezTo>
                  <a:cubicBezTo>
                    <a:pt x="80" y="39"/>
                    <a:pt x="80" y="37"/>
                    <a:pt x="80" y="34"/>
                  </a:cubicBezTo>
                  <a:cubicBezTo>
                    <a:pt x="80" y="33"/>
                    <a:pt x="78" y="31"/>
                    <a:pt x="77" y="31"/>
                  </a:cubicBezTo>
                  <a:cubicBezTo>
                    <a:pt x="75" y="31"/>
                    <a:pt x="74" y="33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61" y="43"/>
                    <a:pt x="53" y="57"/>
                    <a:pt x="52" y="73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52" y="61"/>
                    <a:pt x="52" y="57"/>
                    <a:pt x="53" y="54"/>
                  </a:cubicBezTo>
                  <a:cubicBezTo>
                    <a:pt x="53" y="53"/>
                    <a:pt x="53" y="52"/>
                    <a:pt x="52" y="51"/>
                  </a:cubicBezTo>
                  <a:cubicBezTo>
                    <a:pt x="52" y="51"/>
                    <a:pt x="51" y="50"/>
                    <a:pt x="50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9"/>
                    <a:pt x="48" y="48"/>
                    <a:pt x="49" y="47"/>
                  </a:cubicBezTo>
                  <a:close/>
                  <a:moveTo>
                    <a:pt x="60" y="73"/>
                  </a:moveTo>
                  <a:cubicBezTo>
                    <a:pt x="60" y="73"/>
                    <a:pt x="61" y="72"/>
                    <a:pt x="61" y="72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2" y="72"/>
                    <a:pt x="93" y="73"/>
                    <a:pt x="93" y="73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93"/>
                    <a:pt x="89" y="97"/>
                    <a:pt x="84" y="97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64" y="97"/>
                    <a:pt x="60" y="93"/>
                    <a:pt x="60" y="88"/>
                  </a:cubicBezTo>
                  <a:lnTo>
                    <a:pt x="60" y="73"/>
                  </a:lnTo>
                  <a:close/>
                  <a:moveTo>
                    <a:pt x="92" y="66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0" y="66"/>
                    <a:pt x="60" y="66"/>
                    <a:pt x="59" y="67"/>
                  </a:cubicBezTo>
                  <a:cubicBezTo>
                    <a:pt x="61" y="58"/>
                    <a:pt x="65" y="51"/>
                    <a:pt x="71" y="45"/>
                  </a:cubicBezTo>
                  <a:cubicBezTo>
                    <a:pt x="72" y="43"/>
                    <a:pt x="73" y="42"/>
                    <a:pt x="75" y="41"/>
                  </a:cubicBezTo>
                  <a:cubicBezTo>
                    <a:pt x="76" y="42"/>
                    <a:pt x="76" y="44"/>
                    <a:pt x="78" y="45"/>
                  </a:cubicBezTo>
                  <a:cubicBezTo>
                    <a:pt x="81" y="50"/>
                    <a:pt x="87" y="53"/>
                    <a:pt x="94" y="56"/>
                  </a:cubicBezTo>
                  <a:cubicBezTo>
                    <a:pt x="101" y="59"/>
                    <a:pt x="110" y="60"/>
                    <a:pt x="119" y="60"/>
                  </a:cubicBezTo>
                  <a:cubicBezTo>
                    <a:pt x="121" y="60"/>
                    <a:pt x="122" y="59"/>
                    <a:pt x="122" y="58"/>
                  </a:cubicBezTo>
                  <a:cubicBezTo>
                    <a:pt x="122" y="56"/>
                    <a:pt x="122" y="55"/>
                    <a:pt x="120" y="54"/>
                  </a:cubicBezTo>
                  <a:cubicBezTo>
                    <a:pt x="118" y="53"/>
                    <a:pt x="116" y="52"/>
                    <a:pt x="114" y="50"/>
                  </a:cubicBezTo>
                  <a:cubicBezTo>
                    <a:pt x="122" y="53"/>
                    <a:pt x="131" y="55"/>
                    <a:pt x="140" y="57"/>
                  </a:cubicBezTo>
                  <a:cubicBezTo>
                    <a:pt x="142" y="60"/>
                    <a:pt x="143" y="63"/>
                    <a:pt x="144" y="66"/>
                  </a:cubicBezTo>
                  <a:cubicBezTo>
                    <a:pt x="143" y="66"/>
                    <a:pt x="143" y="66"/>
                    <a:pt x="142" y="66"/>
                  </a:cubicBezTo>
                  <a:cubicBezTo>
                    <a:pt x="111" y="66"/>
                    <a:pt x="111" y="66"/>
                    <a:pt x="111" y="66"/>
                  </a:cubicBezTo>
                  <a:cubicBezTo>
                    <a:pt x="108" y="66"/>
                    <a:pt x="104" y="69"/>
                    <a:pt x="104" y="73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99" y="76"/>
                    <a:pt x="99" y="76"/>
                    <a:pt x="99" y="76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99" y="69"/>
                    <a:pt x="96" y="66"/>
                    <a:pt x="92" y="66"/>
                  </a:cubicBezTo>
                  <a:close/>
                  <a:moveTo>
                    <a:pt x="110" y="79"/>
                  </a:moveTo>
                  <a:cubicBezTo>
                    <a:pt x="110" y="79"/>
                    <a:pt x="110" y="79"/>
                    <a:pt x="110" y="79"/>
                  </a:cubicBezTo>
                  <a:cubicBezTo>
                    <a:pt x="110" y="79"/>
                    <a:pt x="110" y="79"/>
                    <a:pt x="110" y="79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10" y="73"/>
                    <a:pt x="111" y="72"/>
                    <a:pt x="111" y="72"/>
                  </a:cubicBezTo>
                  <a:cubicBezTo>
                    <a:pt x="142" y="72"/>
                    <a:pt x="142" y="72"/>
                    <a:pt x="142" y="72"/>
                  </a:cubicBezTo>
                  <a:cubicBezTo>
                    <a:pt x="143" y="72"/>
                    <a:pt x="143" y="73"/>
                    <a:pt x="143" y="73"/>
                  </a:cubicBezTo>
                  <a:cubicBezTo>
                    <a:pt x="143" y="88"/>
                    <a:pt x="143" y="88"/>
                    <a:pt x="143" y="88"/>
                  </a:cubicBezTo>
                  <a:cubicBezTo>
                    <a:pt x="143" y="93"/>
                    <a:pt x="139" y="97"/>
                    <a:pt x="134" y="97"/>
                  </a:cubicBezTo>
                  <a:cubicBezTo>
                    <a:pt x="119" y="97"/>
                    <a:pt x="119" y="97"/>
                    <a:pt x="119" y="97"/>
                  </a:cubicBezTo>
                  <a:cubicBezTo>
                    <a:pt x="114" y="97"/>
                    <a:pt x="110" y="93"/>
                    <a:pt x="110" y="88"/>
                  </a:cubicBezTo>
                  <a:lnTo>
                    <a:pt x="110" y="79"/>
                  </a:lnTo>
                  <a:close/>
                  <a:moveTo>
                    <a:pt x="152" y="104"/>
                  </a:moveTo>
                  <a:cubicBezTo>
                    <a:pt x="152" y="84"/>
                    <a:pt x="152" y="84"/>
                    <a:pt x="152" y="84"/>
                  </a:cubicBezTo>
                  <a:cubicBezTo>
                    <a:pt x="153" y="83"/>
                    <a:pt x="154" y="82"/>
                    <a:pt x="154" y="82"/>
                  </a:cubicBezTo>
                  <a:cubicBezTo>
                    <a:pt x="155" y="82"/>
                    <a:pt x="156" y="83"/>
                    <a:pt x="157" y="83"/>
                  </a:cubicBezTo>
                  <a:cubicBezTo>
                    <a:pt x="158" y="84"/>
                    <a:pt x="159" y="85"/>
                    <a:pt x="160" y="87"/>
                  </a:cubicBezTo>
                  <a:cubicBezTo>
                    <a:pt x="161" y="88"/>
                    <a:pt x="161" y="90"/>
                    <a:pt x="161" y="92"/>
                  </a:cubicBezTo>
                  <a:cubicBezTo>
                    <a:pt x="161" y="95"/>
                    <a:pt x="160" y="98"/>
                    <a:pt x="158" y="100"/>
                  </a:cubicBezTo>
                  <a:cubicBezTo>
                    <a:pt x="156" y="102"/>
                    <a:pt x="154" y="103"/>
                    <a:pt x="152" y="104"/>
                  </a:cubicBezTo>
                  <a:close/>
                  <a:moveTo>
                    <a:pt x="126" y="181"/>
                  </a:moveTo>
                  <a:cubicBezTo>
                    <a:pt x="128" y="213"/>
                    <a:pt x="128" y="213"/>
                    <a:pt x="128" y="213"/>
                  </a:cubicBezTo>
                  <a:cubicBezTo>
                    <a:pt x="111" y="200"/>
                    <a:pt x="111" y="200"/>
                    <a:pt x="111" y="200"/>
                  </a:cubicBezTo>
                  <a:cubicBezTo>
                    <a:pt x="125" y="179"/>
                    <a:pt x="125" y="179"/>
                    <a:pt x="125" y="179"/>
                  </a:cubicBezTo>
                  <a:lnTo>
                    <a:pt x="126" y="181"/>
                  </a:lnTo>
                  <a:close/>
                  <a:moveTo>
                    <a:pt x="91" y="200"/>
                  </a:moveTo>
                  <a:cubicBezTo>
                    <a:pt x="74" y="213"/>
                    <a:pt x="74" y="213"/>
                    <a:pt x="74" y="213"/>
                  </a:cubicBezTo>
                  <a:cubicBezTo>
                    <a:pt x="77" y="181"/>
                    <a:pt x="77" y="181"/>
                    <a:pt x="77" y="181"/>
                  </a:cubicBezTo>
                  <a:cubicBezTo>
                    <a:pt x="77" y="179"/>
                    <a:pt x="77" y="179"/>
                    <a:pt x="77" y="179"/>
                  </a:cubicBezTo>
                  <a:lnTo>
                    <a:pt x="91" y="2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BB23D7B7-FBCD-B0E3-02AA-5A9F3D92D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338" y="728663"/>
              <a:ext cx="141288" cy="44450"/>
            </a:xfrm>
            <a:custGeom>
              <a:avLst/>
              <a:gdLst>
                <a:gd name="T0" fmla="*/ 2 w 38"/>
                <a:gd name="T1" fmla="*/ 5 h 12"/>
                <a:gd name="T2" fmla="*/ 19 w 38"/>
                <a:gd name="T3" fmla="*/ 12 h 12"/>
                <a:gd name="T4" fmla="*/ 37 w 38"/>
                <a:gd name="T5" fmla="*/ 5 h 12"/>
                <a:gd name="T6" fmla="*/ 37 w 38"/>
                <a:gd name="T7" fmla="*/ 1 h 12"/>
                <a:gd name="T8" fmla="*/ 33 w 38"/>
                <a:gd name="T9" fmla="*/ 1 h 12"/>
                <a:gd name="T10" fmla="*/ 19 w 38"/>
                <a:gd name="T11" fmla="*/ 6 h 12"/>
                <a:gd name="T12" fmla="*/ 6 w 38"/>
                <a:gd name="T13" fmla="*/ 1 h 12"/>
                <a:gd name="T14" fmla="*/ 2 w 38"/>
                <a:gd name="T15" fmla="*/ 1 h 12"/>
                <a:gd name="T16" fmla="*/ 2 w 38"/>
                <a:gd name="T17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2">
                  <a:moveTo>
                    <a:pt x="2" y="5"/>
                  </a:moveTo>
                  <a:cubicBezTo>
                    <a:pt x="6" y="10"/>
                    <a:pt x="13" y="12"/>
                    <a:pt x="19" y="12"/>
                  </a:cubicBezTo>
                  <a:cubicBezTo>
                    <a:pt x="26" y="12"/>
                    <a:pt x="32" y="10"/>
                    <a:pt x="37" y="5"/>
                  </a:cubicBezTo>
                  <a:cubicBezTo>
                    <a:pt x="38" y="4"/>
                    <a:pt x="38" y="2"/>
                    <a:pt x="37" y="1"/>
                  </a:cubicBezTo>
                  <a:cubicBezTo>
                    <a:pt x="36" y="0"/>
                    <a:pt x="34" y="0"/>
                    <a:pt x="33" y="1"/>
                  </a:cubicBezTo>
                  <a:cubicBezTo>
                    <a:pt x="29" y="4"/>
                    <a:pt x="24" y="6"/>
                    <a:pt x="19" y="6"/>
                  </a:cubicBezTo>
                  <a:cubicBezTo>
                    <a:pt x="14" y="6"/>
                    <a:pt x="10" y="4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0" y="2"/>
                    <a:pt x="0" y="4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B217A3EC-C9BA-C182-0A1A-E59089FE7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3" y="604838"/>
              <a:ext cx="46038" cy="44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27E37677-E79B-14BF-BCE7-1AA8EAF04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225" y="604838"/>
              <a:ext cx="44450" cy="44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9DC3845-225A-E467-53C8-7FB18AF247B3}"/>
              </a:ext>
            </a:extLst>
          </p:cNvPr>
          <p:cNvGrpSpPr/>
          <p:nvPr/>
        </p:nvGrpSpPr>
        <p:grpSpPr>
          <a:xfrm>
            <a:off x="7399597" y="803842"/>
            <a:ext cx="571500" cy="695325"/>
            <a:chOff x="1549400" y="341313"/>
            <a:chExt cx="762000" cy="927100"/>
          </a:xfrm>
          <a:solidFill>
            <a:schemeClr val="accent1"/>
          </a:solidFill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A5C7B434-A1BD-CC48-6436-109BDD5DA6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9400" y="341313"/>
              <a:ext cx="762000" cy="927100"/>
            </a:xfrm>
            <a:custGeom>
              <a:avLst/>
              <a:gdLst>
                <a:gd name="T0" fmla="*/ 18 w 203"/>
                <a:gd name="T1" fmla="*/ 210 h 247"/>
                <a:gd name="T2" fmla="*/ 58 w 203"/>
                <a:gd name="T3" fmla="*/ 186 h 247"/>
                <a:gd name="T4" fmla="*/ 70 w 203"/>
                <a:gd name="T5" fmla="*/ 182 h 247"/>
                <a:gd name="T6" fmla="*/ 73 w 203"/>
                <a:gd name="T7" fmla="*/ 213 h 247"/>
                <a:gd name="T8" fmla="*/ 102 w 203"/>
                <a:gd name="T9" fmla="*/ 210 h 247"/>
                <a:gd name="T10" fmla="*/ 130 w 203"/>
                <a:gd name="T11" fmla="*/ 213 h 247"/>
                <a:gd name="T12" fmla="*/ 133 w 203"/>
                <a:gd name="T13" fmla="*/ 182 h 247"/>
                <a:gd name="T14" fmla="*/ 149 w 203"/>
                <a:gd name="T15" fmla="*/ 187 h 247"/>
                <a:gd name="T16" fmla="*/ 185 w 203"/>
                <a:gd name="T17" fmla="*/ 210 h 247"/>
                <a:gd name="T18" fmla="*/ 203 w 203"/>
                <a:gd name="T19" fmla="*/ 244 h 247"/>
                <a:gd name="T20" fmla="*/ 160 w 203"/>
                <a:gd name="T21" fmla="*/ 184 h 247"/>
                <a:gd name="T22" fmla="*/ 139 w 203"/>
                <a:gd name="T23" fmla="*/ 178 h 247"/>
                <a:gd name="T24" fmla="*/ 132 w 203"/>
                <a:gd name="T25" fmla="*/ 171 h 247"/>
                <a:gd name="T26" fmla="*/ 124 w 203"/>
                <a:gd name="T27" fmla="*/ 163 h 247"/>
                <a:gd name="T28" fmla="*/ 122 w 203"/>
                <a:gd name="T29" fmla="*/ 141 h 247"/>
                <a:gd name="T30" fmla="*/ 141 w 203"/>
                <a:gd name="T31" fmla="*/ 151 h 247"/>
                <a:gd name="T32" fmla="*/ 175 w 203"/>
                <a:gd name="T33" fmla="*/ 175 h 247"/>
                <a:gd name="T34" fmla="*/ 179 w 203"/>
                <a:gd name="T35" fmla="*/ 133 h 247"/>
                <a:gd name="T36" fmla="*/ 167 w 203"/>
                <a:gd name="T37" fmla="*/ 89 h 247"/>
                <a:gd name="T38" fmla="*/ 160 w 203"/>
                <a:gd name="T39" fmla="*/ 70 h 247"/>
                <a:gd name="T40" fmla="*/ 109 w 203"/>
                <a:gd name="T41" fmla="*/ 0 h 247"/>
                <a:gd name="T42" fmla="*/ 44 w 203"/>
                <a:gd name="T43" fmla="*/ 70 h 247"/>
                <a:gd name="T44" fmla="*/ 36 w 203"/>
                <a:gd name="T45" fmla="*/ 84 h 247"/>
                <a:gd name="T46" fmla="*/ 81 w 203"/>
                <a:gd name="T47" fmla="*/ 141 h 247"/>
                <a:gd name="T48" fmla="*/ 79 w 203"/>
                <a:gd name="T49" fmla="*/ 163 h 247"/>
                <a:gd name="T50" fmla="*/ 71 w 203"/>
                <a:gd name="T51" fmla="*/ 171 h 247"/>
                <a:gd name="T52" fmla="*/ 64 w 203"/>
                <a:gd name="T53" fmla="*/ 178 h 247"/>
                <a:gd name="T54" fmla="*/ 44 w 203"/>
                <a:gd name="T55" fmla="*/ 184 h 247"/>
                <a:gd name="T56" fmla="*/ 3 w 203"/>
                <a:gd name="T57" fmla="*/ 247 h 247"/>
                <a:gd name="T58" fmla="*/ 86 w 203"/>
                <a:gd name="T59" fmla="*/ 136 h 247"/>
                <a:gd name="T60" fmla="*/ 71 w 203"/>
                <a:gd name="T61" fmla="*/ 37 h 247"/>
                <a:gd name="T62" fmla="*/ 98 w 203"/>
                <a:gd name="T63" fmla="*/ 55 h 247"/>
                <a:gd name="T64" fmla="*/ 145 w 203"/>
                <a:gd name="T65" fmla="*/ 95 h 247"/>
                <a:gd name="T66" fmla="*/ 116 w 203"/>
                <a:gd name="T67" fmla="*/ 156 h 247"/>
                <a:gd name="T68" fmla="*/ 105 w 203"/>
                <a:gd name="T69" fmla="*/ 194 h 247"/>
                <a:gd name="T70" fmla="*/ 98 w 203"/>
                <a:gd name="T71" fmla="*/ 191 h 247"/>
                <a:gd name="T72" fmla="*/ 95 w 203"/>
                <a:gd name="T73" fmla="*/ 6 h 247"/>
                <a:gd name="T74" fmla="*/ 154 w 203"/>
                <a:gd name="T75" fmla="*/ 51 h 247"/>
                <a:gd name="T76" fmla="*/ 151 w 203"/>
                <a:gd name="T77" fmla="*/ 68 h 247"/>
                <a:gd name="T78" fmla="*/ 151 w 203"/>
                <a:gd name="T79" fmla="*/ 66 h 247"/>
                <a:gd name="T80" fmla="*/ 126 w 203"/>
                <a:gd name="T81" fmla="*/ 60 h 247"/>
                <a:gd name="T82" fmla="*/ 83 w 203"/>
                <a:gd name="T83" fmla="*/ 25 h 247"/>
                <a:gd name="T84" fmla="*/ 84 w 203"/>
                <a:gd name="T85" fmla="*/ 21 h 247"/>
                <a:gd name="T86" fmla="*/ 87 w 203"/>
                <a:gd name="T87" fmla="*/ 11 h 247"/>
                <a:gd name="T88" fmla="*/ 78 w 203"/>
                <a:gd name="T89" fmla="*/ 20 h 247"/>
                <a:gd name="T90" fmla="*/ 77 w 203"/>
                <a:gd name="T91" fmla="*/ 25 h 247"/>
                <a:gd name="T92" fmla="*/ 50 w 203"/>
                <a:gd name="T93" fmla="*/ 69 h 247"/>
                <a:gd name="T94" fmla="*/ 95 w 203"/>
                <a:gd name="T95" fmla="*/ 6 h 247"/>
                <a:gd name="T96" fmla="*/ 152 w 203"/>
                <a:gd name="T97" fmla="*/ 76 h 247"/>
                <a:gd name="T98" fmla="*/ 160 w 203"/>
                <a:gd name="T99" fmla="*/ 79 h 247"/>
                <a:gd name="T100" fmla="*/ 173 w 203"/>
                <a:gd name="T101" fmla="*/ 114 h 247"/>
                <a:gd name="T102" fmla="*/ 166 w 203"/>
                <a:gd name="T103" fmla="*/ 166 h 247"/>
                <a:gd name="T104" fmla="*/ 143 w 203"/>
                <a:gd name="T105" fmla="*/ 133 h 247"/>
                <a:gd name="T106" fmla="*/ 162 w 203"/>
                <a:gd name="T107" fmla="*/ 97 h 247"/>
                <a:gd name="T108" fmla="*/ 173 w 203"/>
                <a:gd name="T109" fmla="*/ 108 h 247"/>
                <a:gd name="T110" fmla="*/ 46 w 203"/>
                <a:gd name="T111" fmla="*/ 76 h 247"/>
                <a:gd name="T112" fmla="*/ 52 w 203"/>
                <a:gd name="T113" fmla="*/ 96 h 247"/>
                <a:gd name="T114" fmla="*/ 44 w 203"/>
                <a:gd name="T115" fmla="*/ 78 h 247"/>
                <a:gd name="T116" fmla="*/ 112 w 203"/>
                <a:gd name="T117" fmla="*/ 192 h 247"/>
                <a:gd name="T118" fmla="*/ 92 w 203"/>
                <a:gd name="T119" fmla="*/ 192 h 247"/>
                <a:gd name="T120" fmla="*/ 78 w 203"/>
                <a:gd name="T121" fmla="*/ 17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3" h="247">
                  <a:moveTo>
                    <a:pt x="3" y="247"/>
                  </a:moveTo>
                  <a:cubicBezTo>
                    <a:pt x="5" y="247"/>
                    <a:pt x="6" y="246"/>
                    <a:pt x="6" y="244"/>
                  </a:cubicBezTo>
                  <a:cubicBezTo>
                    <a:pt x="6" y="232"/>
                    <a:pt x="11" y="220"/>
                    <a:pt x="18" y="210"/>
                  </a:cubicBezTo>
                  <a:cubicBezTo>
                    <a:pt x="25" y="200"/>
                    <a:pt x="35" y="192"/>
                    <a:pt x="45" y="190"/>
                  </a:cubicBezTo>
                  <a:cubicBezTo>
                    <a:pt x="50" y="188"/>
                    <a:pt x="54" y="187"/>
                    <a:pt x="58" y="186"/>
                  </a:cubicBezTo>
                  <a:cubicBezTo>
                    <a:pt x="58" y="186"/>
                    <a:pt x="58" y="186"/>
                    <a:pt x="58" y="186"/>
                  </a:cubicBezTo>
                  <a:cubicBezTo>
                    <a:pt x="66" y="184"/>
                    <a:pt x="66" y="184"/>
                    <a:pt x="66" y="184"/>
                  </a:cubicBezTo>
                  <a:cubicBezTo>
                    <a:pt x="66" y="184"/>
                    <a:pt x="66" y="184"/>
                    <a:pt x="66" y="184"/>
                  </a:cubicBezTo>
                  <a:cubicBezTo>
                    <a:pt x="67" y="184"/>
                    <a:pt x="69" y="183"/>
                    <a:pt x="70" y="182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68" y="212"/>
                    <a:pt x="69" y="213"/>
                    <a:pt x="70" y="213"/>
                  </a:cubicBezTo>
                  <a:cubicBezTo>
                    <a:pt x="71" y="214"/>
                    <a:pt x="72" y="214"/>
                    <a:pt x="73" y="213"/>
                  </a:cubicBezTo>
                  <a:cubicBezTo>
                    <a:pt x="93" y="198"/>
                    <a:pt x="93" y="198"/>
                    <a:pt x="93" y="198"/>
                  </a:cubicBezTo>
                  <a:cubicBezTo>
                    <a:pt x="99" y="209"/>
                    <a:pt x="99" y="209"/>
                    <a:pt x="99" y="209"/>
                  </a:cubicBezTo>
                  <a:cubicBezTo>
                    <a:pt x="99" y="210"/>
                    <a:pt x="100" y="210"/>
                    <a:pt x="102" y="210"/>
                  </a:cubicBezTo>
                  <a:cubicBezTo>
                    <a:pt x="103" y="210"/>
                    <a:pt x="104" y="210"/>
                    <a:pt x="104" y="209"/>
                  </a:cubicBezTo>
                  <a:cubicBezTo>
                    <a:pt x="110" y="198"/>
                    <a:pt x="110" y="198"/>
                    <a:pt x="110" y="198"/>
                  </a:cubicBezTo>
                  <a:cubicBezTo>
                    <a:pt x="130" y="213"/>
                    <a:pt x="130" y="213"/>
                    <a:pt x="130" y="213"/>
                  </a:cubicBezTo>
                  <a:cubicBezTo>
                    <a:pt x="131" y="214"/>
                    <a:pt x="133" y="214"/>
                    <a:pt x="134" y="213"/>
                  </a:cubicBezTo>
                  <a:cubicBezTo>
                    <a:pt x="135" y="213"/>
                    <a:pt x="135" y="212"/>
                    <a:pt x="135" y="211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5" y="183"/>
                    <a:pt x="136" y="184"/>
                    <a:pt x="137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49" y="187"/>
                    <a:pt x="149" y="187"/>
                    <a:pt x="149" y="187"/>
                  </a:cubicBezTo>
                  <a:cubicBezTo>
                    <a:pt x="149" y="187"/>
                    <a:pt x="149" y="187"/>
                    <a:pt x="149" y="187"/>
                  </a:cubicBezTo>
                  <a:cubicBezTo>
                    <a:pt x="152" y="188"/>
                    <a:pt x="155" y="189"/>
                    <a:pt x="158" y="190"/>
                  </a:cubicBezTo>
                  <a:cubicBezTo>
                    <a:pt x="168" y="192"/>
                    <a:pt x="178" y="200"/>
                    <a:pt x="185" y="210"/>
                  </a:cubicBezTo>
                  <a:cubicBezTo>
                    <a:pt x="193" y="220"/>
                    <a:pt x="197" y="232"/>
                    <a:pt x="197" y="244"/>
                  </a:cubicBezTo>
                  <a:cubicBezTo>
                    <a:pt x="197" y="246"/>
                    <a:pt x="198" y="247"/>
                    <a:pt x="200" y="247"/>
                  </a:cubicBezTo>
                  <a:cubicBezTo>
                    <a:pt x="202" y="247"/>
                    <a:pt x="203" y="246"/>
                    <a:pt x="203" y="244"/>
                  </a:cubicBezTo>
                  <a:cubicBezTo>
                    <a:pt x="203" y="244"/>
                    <a:pt x="203" y="244"/>
                    <a:pt x="203" y="244"/>
                  </a:cubicBezTo>
                  <a:cubicBezTo>
                    <a:pt x="203" y="231"/>
                    <a:pt x="198" y="217"/>
                    <a:pt x="190" y="206"/>
                  </a:cubicBezTo>
                  <a:cubicBezTo>
                    <a:pt x="183" y="196"/>
                    <a:pt x="172" y="187"/>
                    <a:pt x="160" y="184"/>
                  </a:cubicBezTo>
                  <a:cubicBezTo>
                    <a:pt x="156" y="183"/>
                    <a:pt x="153" y="182"/>
                    <a:pt x="150" y="181"/>
                  </a:cubicBezTo>
                  <a:cubicBezTo>
                    <a:pt x="139" y="178"/>
                    <a:pt x="139" y="178"/>
                    <a:pt x="139" y="178"/>
                  </a:cubicBezTo>
                  <a:cubicBezTo>
                    <a:pt x="139" y="178"/>
                    <a:pt x="139" y="178"/>
                    <a:pt x="139" y="178"/>
                  </a:cubicBezTo>
                  <a:cubicBezTo>
                    <a:pt x="137" y="178"/>
                    <a:pt x="135" y="177"/>
                    <a:pt x="133" y="175"/>
                  </a:cubicBezTo>
                  <a:cubicBezTo>
                    <a:pt x="132" y="172"/>
                    <a:pt x="132" y="172"/>
                    <a:pt x="132" y="172"/>
                  </a:cubicBezTo>
                  <a:cubicBezTo>
                    <a:pt x="132" y="171"/>
                    <a:pt x="132" y="171"/>
                    <a:pt x="132" y="171"/>
                  </a:cubicBezTo>
                  <a:cubicBezTo>
                    <a:pt x="129" y="163"/>
                    <a:pt x="129" y="163"/>
                    <a:pt x="129" y="163"/>
                  </a:cubicBezTo>
                  <a:cubicBezTo>
                    <a:pt x="129" y="162"/>
                    <a:pt x="128" y="162"/>
                    <a:pt x="126" y="162"/>
                  </a:cubicBezTo>
                  <a:cubicBezTo>
                    <a:pt x="125" y="161"/>
                    <a:pt x="124" y="162"/>
                    <a:pt x="124" y="163"/>
                  </a:cubicBezTo>
                  <a:cubicBezTo>
                    <a:pt x="123" y="163"/>
                    <a:pt x="123" y="163"/>
                    <a:pt x="123" y="163"/>
                  </a:cubicBezTo>
                  <a:cubicBezTo>
                    <a:pt x="122" y="161"/>
                    <a:pt x="122" y="158"/>
                    <a:pt x="122" y="156"/>
                  </a:cubicBezTo>
                  <a:cubicBezTo>
                    <a:pt x="122" y="141"/>
                    <a:pt x="122" y="141"/>
                    <a:pt x="122" y="141"/>
                  </a:cubicBezTo>
                  <a:cubicBezTo>
                    <a:pt x="128" y="138"/>
                    <a:pt x="133" y="134"/>
                    <a:pt x="137" y="130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37" y="138"/>
                    <a:pt x="139" y="145"/>
                    <a:pt x="141" y="151"/>
                  </a:cubicBezTo>
                  <a:cubicBezTo>
                    <a:pt x="143" y="157"/>
                    <a:pt x="147" y="162"/>
                    <a:pt x="151" y="166"/>
                  </a:cubicBezTo>
                  <a:cubicBezTo>
                    <a:pt x="153" y="167"/>
                    <a:pt x="156" y="168"/>
                    <a:pt x="158" y="169"/>
                  </a:cubicBezTo>
                  <a:cubicBezTo>
                    <a:pt x="166" y="173"/>
                    <a:pt x="175" y="175"/>
                    <a:pt x="175" y="175"/>
                  </a:cubicBezTo>
                  <a:cubicBezTo>
                    <a:pt x="176" y="175"/>
                    <a:pt x="177" y="175"/>
                    <a:pt x="178" y="174"/>
                  </a:cubicBezTo>
                  <a:cubicBezTo>
                    <a:pt x="179" y="174"/>
                    <a:pt x="179" y="173"/>
                    <a:pt x="179" y="172"/>
                  </a:cubicBezTo>
                  <a:cubicBezTo>
                    <a:pt x="179" y="133"/>
                    <a:pt x="179" y="133"/>
                    <a:pt x="179" y="133"/>
                  </a:cubicBezTo>
                  <a:cubicBezTo>
                    <a:pt x="179" y="114"/>
                    <a:pt x="179" y="114"/>
                    <a:pt x="179" y="114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79" y="100"/>
                    <a:pt x="174" y="92"/>
                    <a:pt x="167" y="89"/>
                  </a:cubicBezTo>
                  <a:cubicBezTo>
                    <a:pt x="167" y="88"/>
                    <a:pt x="168" y="86"/>
                    <a:pt x="168" y="84"/>
                  </a:cubicBezTo>
                  <a:cubicBezTo>
                    <a:pt x="167" y="80"/>
                    <a:pt x="166" y="77"/>
                    <a:pt x="164" y="74"/>
                  </a:cubicBezTo>
                  <a:cubicBezTo>
                    <a:pt x="163" y="73"/>
                    <a:pt x="162" y="71"/>
                    <a:pt x="160" y="70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0" y="23"/>
                    <a:pt x="137" y="0"/>
                    <a:pt x="109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66" y="0"/>
                    <a:pt x="44" y="23"/>
                    <a:pt x="44" y="51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1" y="72"/>
                    <a:pt x="39" y="74"/>
                    <a:pt x="38" y="76"/>
                  </a:cubicBezTo>
                  <a:cubicBezTo>
                    <a:pt x="37" y="79"/>
                    <a:pt x="36" y="81"/>
                    <a:pt x="36" y="84"/>
                  </a:cubicBezTo>
                  <a:cubicBezTo>
                    <a:pt x="36" y="89"/>
                    <a:pt x="38" y="94"/>
                    <a:pt x="41" y="97"/>
                  </a:cubicBezTo>
                  <a:cubicBezTo>
                    <a:pt x="44" y="100"/>
                    <a:pt x="48" y="102"/>
                    <a:pt x="53" y="102"/>
                  </a:cubicBezTo>
                  <a:cubicBezTo>
                    <a:pt x="55" y="119"/>
                    <a:pt x="66" y="134"/>
                    <a:pt x="81" y="141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1" y="161"/>
                    <a:pt x="80" y="163"/>
                  </a:cubicBezTo>
                  <a:cubicBezTo>
                    <a:pt x="79" y="163"/>
                    <a:pt x="79" y="163"/>
                    <a:pt x="79" y="163"/>
                  </a:cubicBezTo>
                  <a:cubicBezTo>
                    <a:pt x="79" y="162"/>
                    <a:pt x="78" y="161"/>
                    <a:pt x="77" y="162"/>
                  </a:cubicBezTo>
                  <a:cubicBezTo>
                    <a:pt x="76" y="162"/>
                    <a:pt x="75" y="162"/>
                    <a:pt x="74" y="163"/>
                  </a:cubicBezTo>
                  <a:cubicBezTo>
                    <a:pt x="71" y="171"/>
                    <a:pt x="71" y="171"/>
                    <a:pt x="71" y="171"/>
                  </a:cubicBezTo>
                  <a:cubicBezTo>
                    <a:pt x="71" y="172"/>
                    <a:pt x="71" y="172"/>
                    <a:pt x="71" y="172"/>
                  </a:cubicBezTo>
                  <a:cubicBezTo>
                    <a:pt x="71" y="175"/>
                    <a:pt x="71" y="175"/>
                    <a:pt x="71" y="175"/>
                  </a:cubicBezTo>
                  <a:cubicBezTo>
                    <a:pt x="69" y="177"/>
                    <a:pt x="66" y="178"/>
                    <a:pt x="64" y="178"/>
                  </a:cubicBezTo>
                  <a:cubicBezTo>
                    <a:pt x="64" y="178"/>
                    <a:pt x="64" y="178"/>
                    <a:pt x="64" y="178"/>
                  </a:cubicBezTo>
                  <a:cubicBezTo>
                    <a:pt x="57" y="180"/>
                    <a:pt x="57" y="180"/>
                    <a:pt x="57" y="180"/>
                  </a:cubicBezTo>
                  <a:cubicBezTo>
                    <a:pt x="53" y="182"/>
                    <a:pt x="48" y="183"/>
                    <a:pt x="44" y="184"/>
                  </a:cubicBezTo>
                  <a:cubicBezTo>
                    <a:pt x="31" y="187"/>
                    <a:pt x="21" y="196"/>
                    <a:pt x="13" y="206"/>
                  </a:cubicBezTo>
                  <a:cubicBezTo>
                    <a:pt x="5" y="217"/>
                    <a:pt x="0" y="231"/>
                    <a:pt x="0" y="244"/>
                  </a:cubicBezTo>
                  <a:cubicBezTo>
                    <a:pt x="0" y="246"/>
                    <a:pt x="1" y="247"/>
                    <a:pt x="3" y="247"/>
                  </a:cubicBezTo>
                  <a:close/>
                  <a:moveTo>
                    <a:pt x="87" y="156"/>
                  </a:moveTo>
                  <a:cubicBezTo>
                    <a:pt x="87" y="139"/>
                    <a:pt x="87" y="139"/>
                    <a:pt x="87" y="139"/>
                  </a:cubicBezTo>
                  <a:cubicBezTo>
                    <a:pt x="87" y="137"/>
                    <a:pt x="87" y="136"/>
                    <a:pt x="86" y="136"/>
                  </a:cubicBezTo>
                  <a:cubicBezTo>
                    <a:pt x="69" y="129"/>
                    <a:pt x="58" y="114"/>
                    <a:pt x="58" y="95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56"/>
                    <a:pt x="63" y="45"/>
                    <a:pt x="71" y="37"/>
                  </a:cubicBezTo>
                  <a:cubicBezTo>
                    <a:pt x="73" y="35"/>
                    <a:pt x="76" y="33"/>
                    <a:pt x="78" y="31"/>
                  </a:cubicBezTo>
                  <a:cubicBezTo>
                    <a:pt x="79" y="34"/>
                    <a:pt x="80" y="36"/>
                    <a:pt x="81" y="38"/>
                  </a:cubicBezTo>
                  <a:cubicBezTo>
                    <a:pt x="85" y="44"/>
                    <a:pt x="90" y="50"/>
                    <a:pt x="98" y="55"/>
                  </a:cubicBezTo>
                  <a:cubicBezTo>
                    <a:pt x="105" y="59"/>
                    <a:pt x="114" y="63"/>
                    <a:pt x="124" y="66"/>
                  </a:cubicBezTo>
                  <a:cubicBezTo>
                    <a:pt x="131" y="68"/>
                    <a:pt x="138" y="69"/>
                    <a:pt x="145" y="69"/>
                  </a:cubicBezTo>
                  <a:cubicBezTo>
                    <a:pt x="145" y="95"/>
                    <a:pt x="145" y="95"/>
                    <a:pt x="145" y="95"/>
                  </a:cubicBezTo>
                  <a:cubicBezTo>
                    <a:pt x="145" y="114"/>
                    <a:pt x="134" y="129"/>
                    <a:pt x="118" y="136"/>
                  </a:cubicBezTo>
                  <a:cubicBezTo>
                    <a:pt x="116" y="136"/>
                    <a:pt x="116" y="137"/>
                    <a:pt x="116" y="139"/>
                  </a:cubicBezTo>
                  <a:cubicBezTo>
                    <a:pt x="116" y="156"/>
                    <a:pt x="116" y="156"/>
                    <a:pt x="116" y="156"/>
                  </a:cubicBezTo>
                  <a:cubicBezTo>
                    <a:pt x="116" y="161"/>
                    <a:pt x="117" y="165"/>
                    <a:pt x="119" y="169"/>
                  </a:cubicBezTo>
                  <a:cubicBezTo>
                    <a:pt x="105" y="191"/>
                    <a:pt x="105" y="191"/>
                    <a:pt x="105" y="191"/>
                  </a:cubicBezTo>
                  <a:cubicBezTo>
                    <a:pt x="104" y="192"/>
                    <a:pt x="104" y="193"/>
                    <a:pt x="105" y="194"/>
                  </a:cubicBezTo>
                  <a:cubicBezTo>
                    <a:pt x="102" y="201"/>
                    <a:pt x="102" y="201"/>
                    <a:pt x="102" y="201"/>
                  </a:cubicBezTo>
                  <a:cubicBezTo>
                    <a:pt x="98" y="194"/>
                    <a:pt x="98" y="194"/>
                    <a:pt x="98" y="194"/>
                  </a:cubicBezTo>
                  <a:cubicBezTo>
                    <a:pt x="99" y="193"/>
                    <a:pt x="99" y="192"/>
                    <a:pt x="98" y="191"/>
                  </a:cubicBezTo>
                  <a:cubicBezTo>
                    <a:pt x="84" y="169"/>
                    <a:pt x="84" y="169"/>
                    <a:pt x="84" y="169"/>
                  </a:cubicBezTo>
                  <a:cubicBezTo>
                    <a:pt x="86" y="165"/>
                    <a:pt x="87" y="161"/>
                    <a:pt x="87" y="156"/>
                  </a:cubicBezTo>
                  <a:close/>
                  <a:moveTo>
                    <a:pt x="95" y="6"/>
                  </a:moveTo>
                  <a:cubicBezTo>
                    <a:pt x="109" y="6"/>
                    <a:pt x="109" y="6"/>
                    <a:pt x="109" y="6"/>
                  </a:cubicBezTo>
                  <a:cubicBezTo>
                    <a:pt x="121" y="6"/>
                    <a:pt x="132" y="11"/>
                    <a:pt x="140" y="20"/>
                  </a:cubicBezTo>
                  <a:cubicBezTo>
                    <a:pt x="149" y="28"/>
                    <a:pt x="154" y="39"/>
                    <a:pt x="154" y="5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3" y="69"/>
                    <a:pt x="152" y="69"/>
                    <a:pt x="151" y="70"/>
                  </a:cubicBezTo>
                  <a:cubicBezTo>
                    <a:pt x="151" y="68"/>
                    <a:pt x="151" y="68"/>
                    <a:pt x="151" y="68"/>
                  </a:cubicBezTo>
                  <a:cubicBezTo>
                    <a:pt x="151" y="68"/>
                    <a:pt x="151" y="67"/>
                    <a:pt x="151" y="67"/>
                  </a:cubicBezTo>
                  <a:cubicBezTo>
                    <a:pt x="151" y="67"/>
                    <a:pt x="151" y="67"/>
                    <a:pt x="151" y="67"/>
                  </a:cubicBezTo>
                  <a:cubicBezTo>
                    <a:pt x="151" y="66"/>
                    <a:pt x="151" y="66"/>
                    <a:pt x="151" y="66"/>
                  </a:cubicBezTo>
                  <a:cubicBezTo>
                    <a:pt x="151" y="64"/>
                    <a:pt x="150" y="63"/>
                    <a:pt x="148" y="63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1" y="63"/>
                    <a:pt x="133" y="62"/>
                    <a:pt x="126" y="60"/>
                  </a:cubicBezTo>
                  <a:cubicBezTo>
                    <a:pt x="113" y="57"/>
                    <a:pt x="102" y="51"/>
                    <a:pt x="95" y="45"/>
                  </a:cubicBezTo>
                  <a:cubicBezTo>
                    <a:pt x="91" y="42"/>
                    <a:pt x="88" y="38"/>
                    <a:pt x="86" y="35"/>
                  </a:cubicBezTo>
                  <a:cubicBezTo>
                    <a:pt x="84" y="31"/>
                    <a:pt x="83" y="28"/>
                    <a:pt x="83" y="25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3"/>
                    <a:pt x="83" y="22"/>
                    <a:pt x="84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4" y="19"/>
                    <a:pt x="85" y="17"/>
                    <a:pt x="87" y="15"/>
                  </a:cubicBezTo>
                  <a:cubicBezTo>
                    <a:pt x="88" y="14"/>
                    <a:pt x="88" y="12"/>
                    <a:pt x="87" y="11"/>
                  </a:cubicBezTo>
                  <a:cubicBezTo>
                    <a:pt x="85" y="10"/>
                    <a:pt x="83" y="10"/>
                    <a:pt x="82" y="11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0" y="14"/>
                    <a:pt x="79" y="17"/>
                    <a:pt x="78" y="20"/>
                  </a:cubicBezTo>
                  <a:cubicBezTo>
                    <a:pt x="77" y="21"/>
                    <a:pt x="77" y="22"/>
                    <a:pt x="77" y="24"/>
                  </a:cubicBezTo>
                  <a:cubicBezTo>
                    <a:pt x="77" y="24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62" y="33"/>
                    <a:pt x="52" y="50"/>
                    <a:pt x="52" y="6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1" y="69"/>
                    <a:pt x="50" y="69"/>
                    <a:pt x="50" y="69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39"/>
                    <a:pt x="55" y="28"/>
                    <a:pt x="63" y="20"/>
                  </a:cubicBezTo>
                  <a:cubicBezTo>
                    <a:pt x="71" y="11"/>
                    <a:pt x="82" y="6"/>
                    <a:pt x="95" y="6"/>
                  </a:cubicBezTo>
                  <a:close/>
                  <a:moveTo>
                    <a:pt x="158" y="93"/>
                  </a:moveTo>
                  <a:cubicBezTo>
                    <a:pt x="156" y="94"/>
                    <a:pt x="154" y="95"/>
                    <a:pt x="152" y="96"/>
                  </a:cubicBezTo>
                  <a:cubicBezTo>
                    <a:pt x="152" y="76"/>
                    <a:pt x="152" y="76"/>
                    <a:pt x="152" y="76"/>
                  </a:cubicBezTo>
                  <a:cubicBezTo>
                    <a:pt x="153" y="75"/>
                    <a:pt x="154" y="75"/>
                    <a:pt x="155" y="75"/>
                  </a:cubicBezTo>
                  <a:cubicBezTo>
                    <a:pt x="155" y="75"/>
                    <a:pt x="156" y="75"/>
                    <a:pt x="157" y="76"/>
                  </a:cubicBezTo>
                  <a:cubicBezTo>
                    <a:pt x="158" y="76"/>
                    <a:pt x="159" y="77"/>
                    <a:pt x="160" y="79"/>
                  </a:cubicBezTo>
                  <a:cubicBezTo>
                    <a:pt x="161" y="81"/>
                    <a:pt x="162" y="82"/>
                    <a:pt x="162" y="84"/>
                  </a:cubicBezTo>
                  <a:cubicBezTo>
                    <a:pt x="162" y="88"/>
                    <a:pt x="160" y="91"/>
                    <a:pt x="158" y="93"/>
                  </a:cubicBezTo>
                  <a:close/>
                  <a:moveTo>
                    <a:pt x="173" y="114"/>
                  </a:moveTo>
                  <a:cubicBezTo>
                    <a:pt x="173" y="133"/>
                    <a:pt x="173" y="133"/>
                    <a:pt x="173" y="133"/>
                  </a:cubicBezTo>
                  <a:cubicBezTo>
                    <a:pt x="173" y="168"/>
                    <a:pt x="173" y="168"/>
                    <a:pt x="173" y="168"/>
                  </a:cubicBezTo>
                  <a:cubicBezTo>
                    <a:pt x="171" y="168"/>
                    <a:pt x="169" y="167"/>
                    <a:pt x="166" y="166"/>
                  </a:cubicBezTo>
                  <a:cubicBezTo>
                    <a:pt x="162" y="165"/>
                    <a:pt x="157" y="163"/>
                    <a:pt x="155" y="161"/>
                  </a:cubicBezTo>
                  <a:cubicBezTo>
                    <a:pt x="152" y="158"/>
                    <a:pt x="149" y="154"/>
                    <a:pt x="146" y="148"/>
                  </a:cubicBezTo>
                  <a:cubicBezTo>
                    <a:pt x="144" y="143"/>
                    <a:pt x="143" y="137"/>
                    <a:pt x="143" y="133"/>
                  </a:cubicBezTo>
                  <a:cubicBezTo>
                    <a:pt x="143" y="122"/>
                    <a:pt x="143" y="122"/>
                    <a:pt x="143" y="122"/>
                  </a:cubicBezTo>
                  <a:cubicBezTo>
                    <a:pt x="147" y="116"/>
                    <a:pt x="150" y="110"/>
                    <a:pt x="151" y="102"/>
                  </a:cubicBezTo>
                  <a:cubicBezTo>
                    <a:pt x="155" y="102"/>
                    <a:pt x="159" y="100"/>
                    <a:pt x="162" y="97"/>
                  </a:cubicBezTo>
                  <a:cubicBezTo>
                    <a:pt x="163" y="96"/>
                    <a:pt x="164" y="95"/>
                    <a:pt x="164" y="95"/>
                  </a:cubicBezTo>
                  <a:cubicBezTo>
                    <a:pt x="166" y="95"/>
                    <a:pt x="167" y="96"/>
                    <a:pt x="169" y="98"/>
                  </a:cubicBezTo>
                  <a:cubicBezTo>
                    <a:pt x="171" y="100"/>
                    <a:pt x="173" y="104"/>
                    <a:pt x="173" y="108"/>
                  </a:cubicBezTo>
                  <a:lnTo>
                    <a:pt x="173" y="114"/>
                  </a:lnTo>
                  <a:close/>
                  <a:moveTo>
                    <a:pt x="44" y="78"/>
                  </a:moveTo>
                  <a:cubicBezTo>
                    <a:pt x="45" y="77"/>
                    <a:pt x="46" y="76"/>
                    <a:pt x="46" y="76"/>
                  </a:cubicBezTo>
                  <a:cubicBezTo>
                    <a:pt x="47" y="75"/>
                    <a:pt x="48" y="75"/>
                    <a:pt x="49" y="75"/>
                  </a:cubicBezTo>
                  <a:cubicBezTo>
                    <a:pt x="50" y="75"/>
                    <a:pt x="50" y="75"/>
                    <a:pt x="52" y="7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49" y="95"/>
                    <a:pt x="47" y="94"/>
                    <a:pt x="46" y="93"/>
                  </a:cubicBezTo>
                  <a:cubicBezTo>
                    <a:pt x="43" y="91"/>
                    <a:pt x="42" y="88"/>
                    <a:pt x="42" y="84"/>
                  </a:cubicBezTo>
                  <a:cubicBezTo>
                    <a:pt x="42" y="82"/>
                    <a:pt x="43" y="79"/>
                    <a:pt x="44" y="78"/>
                  </a:cubicBezTo>
                  <a:close/>
                  <a:moveTo>
                    <a:pt x="126" y="173"/>
                  </a:moveTo>
                  <a:cubicBezTo>
                    <a:pt x="129" y="205"/>
                    <a:pt x="129" y="205"/>
                    <a:pt x="129" y="205"/>
                  </a:cubicBezTo>
                  <a:cubicBezTo>
                    <a:pt x="112" y="192"/>
                    <a:pt x="112" y="192"/>
                    <a:pt x="112" y="192"/>
                  </a:cubicBezTo>
                  <a:cubicBezTo>
                    <a:pt x="126" y="171"/>
                    <a:pt x="126" y="171"/>
                    <a:pt x="126" y="171"/>
                  </a:cubicBezTo>
                  <a:lnTo>
                    <a:pt x="126" y="173"/>
                  </a:lnTo>
                  <a:close/>
                  <a:moveTo>
                    <a:pt x="92" y="192"/>
                  </a:moveTo>
                  <a:cubicBezTo>
                    <a:pt x="75" y="205"/>
                    <a:pt x="75" y="205"/>
                    <a:pt x="75" y="205"/>
                  </a:cubicBezTo>
                  <a:cubicBezTo>
                    <a:pt x="77" y="173"/>
                    <a:pt x="77" y="173"/>
                    <a:pt x="77" y="173"/>
                  </a:cubicBezTo>
                  <a:cubicBezTo>
                    <a:pt x="78" y="171"/>
                    <a:pt x="78" y="171"/>
                    <a:pt x="78" y="171"/>
                  </a:cubicBezTo>
                  <a:lnTo>
                    <a:pt x="92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2" name="Oval 14">
              <a:extLst>
                <a:ext uri="{FF2B5EF4-FFF2-40B4-BE49-F238E27FC236}">
                  <a16:creationId xmlns:a16="http://schemas.microsoft.com/office/drawing/2014/main" id="{636F4740-F41B-E040-94FF-A51E96369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088" y="604838"/>
              <a:ext cx="44450" cy="44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3" name="Oval 15">
              <a:extLst>
                <a:ext uri="{FF2B5EF4-FFF2-40B4-BE49-F238E27FC236}">
                  <a16:creationId xmlns:a16="http://schemas.microsoft.com/office/drawing/2014/main" id="{AA818A12-6578-F629-FC4A-4A7F6CA3B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850" y="604838"/>
              <a:ext cx="44450" cy="44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EEF3E14E-0FCC-1B81-9567-732278323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325" y="43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AF0A6B8C-1AB7-179E-405F-1CC03B830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088" y="4159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E3A815A1-989E-7158-3A50-01FC205EEF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8488" y="717550"/>
              <a:ext cx="123825" cy="66675"/>
            </a:xfrm>
            <a:custGeom>
              <a:avLst/>
              <a:gdLst>
                <a:gd name="T0" fmla="*/ 1 w 33"/>
                <a:gd name="T1" fmla="*/ 0 h 18"/>
                <a:gd name="T2" fmla="*/ 0 w 33"/>
                <a:gd name="T3" fmla="*/ 3 h 18"/>
                <a:gd name="T4" fmla="*/ 5 w 33"/>
                <a:gd name="T5" fmla="*/ 14 h 18"/>
                <a:gd name="T6" fmla="*/ 17 w 33"/>
                <a:gd name="T7" fmla="*/ 18 h 18"/>
                <a:gd name="T8" fmla="*/ 28 w 33"/>
                <a:gd name="T9" fmla="*/ 14 h 18"/>
                <a:gd name="T10" fmla="*/ 33 w 33"/>
                <a:gd name="T11" fmla="*/ 3 h 18"/>
                <a:gd name="T12" fmla="*/ 32 w 33"/>
                <a:gd name="T13" fmla="*/ 0 h 18"/>
                <a:gd name="T14" fmla="*/ 30 w 33"/>
                <a:gd name="T15" fmla="*/ 0 h 18"/>
                <a:gd name="T16" fmla="*/ 3 w 33"/>
                <a:gd name="T17" fmla="*/ 0 h 18"/>
                <a:gd name="T18" fmla="*/ 1 w 33"/>
                <a:gd name="T19" fmla="*/ 0 h 18"/>
                <a:gd name="T20" fmla="*/ 17 w 33"/>
                <a:gd name="T21" fmla="*/ 12 h 18"/>
                <a:gd name="T22" fmla="*/ 9 w 33"/>
                <a:gd name="T23" fmla="*/ 9 h 18"/>
                <a:gd name="T24" fmla="*/ 7 w 33"/>
                <a:gd name="T25" fmla="*/ 6 h 18"/>
                <a:gd name="T26" fmla="*/ 27 w 33"/>
                <a:gd name="T27" fmla="*/ 6 h 18"/>
                <a:gd name="T28" fmla="*/ 24 w 33"/>
                <a:gd name="T29" fmla="*/ 9 h 18"/>
                <a:gd name="T30" fmla="*/ 17 w 33"/>
                <a:gd name="T3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18">
                  <a:moveTo>
                    <a:pt x="1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7"/>
                    <a:pt x="2" y="11"/>
                    <a:pt x="5" y="14"/>
                  </a:cubicBezTo>
                  <a:cubicBezTo>
                    <a:pt x="8" y="16"/>
                    <a:pt x="12" y="18"/>
                    <a:pt x="17" y="18"/>
                  </a:cubicBezTo>
                  <a:cubicBezTo>
                    <a:pt x="21" y="18"/>
                    <a:pt x="25" y="16"/>
                    <a:pt x="28" y="14"/>
                  </a:cubicBezTo>
                  <a:cubicBezTo>
                    <a:pt x="31" y="11"/>
                    <a:pt x="33" y="7"/>
                    <a:pt x="33" y="3"/>
                  </a:cubicBezTo>
                  <a:cubicBezTo>
                    <a:pt x="33" y="2"/>
                    <a:pt x="33" y="1"/>
                    <a:pt x="32" y="0"/>
                  </a:cubicBezTo>
                  <a:cubicBezTo>
                    <a:pt x="32" y="0"/>
                    <a:pt x="31" y="0"/>
                    <a:pt x="3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lose/>
                  <a:moveTo>
                    <a:pt x="17" y="12"/>
                  </a:moveTo>
                  <a:cubicBezTo>
                    <a:pt x="14" y="12"/>
                    <a:pt x="11" y="11"/>
                    <a:pt x="9" y="9"/>
                  </a:cubicBezTo>
                  <a:cubicBezTo>
                    <a:pt x="8" y="8"/>
                    <a:pt x="7" y="7"/>
                    <a:pt x="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6" y="7"/>
                    <a:pt x="25" y="8"/>
                    <a:pt x="24" y="9"/>
                  </a:cubicBezTo>
                  <a:cubicBezTo>
                    <a:pt x="22" y="11"/>
                    <a:pt x="20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13EE984-303C-F2CB-BE89-7DB7D0779A00}"/>
              </a:ext>
            </a:extLst>
          </p:cNvPr>
          <p:cNvGrpSpPr/>
          <p:nvPr/>
        </p:nvGrpSpPr>
        <p:grpSpPr>
          <a:xfrm>
            <a:off x="10159467" y="800476"/>
            <a:ext cx="571500" cy="734615"/>
            <a:chOff x="352425" y="5392738"/>
            <a:chExt cx="762000" cy="979487"/>
          </a:xfrm>
          <a:solidFill>
            <a:schemeClr val="accent1"/>
          </a:solidFill>
        </p:grpSpPr>
        <p:sp>
          <p:nvSpPr>
            <p:cNvPr id="18" name="Freeform 239">
              <a:extLst>
                <a:ext uri="{FF2B5EF4-FFF2-40B4-BE49-F238E27FC236}">
                  <a16:creationId xmlns:a16="http://schemas.microsoft.com/office/drawing/2014/main" id="{336289F6-D9BD-8AA5-B962-5FC4AE791F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425" y="5467350"/>
              <a:ext cx="762000" cy="904875"/>
            </a:xfrm>
            <a:custGeom>
              <a:avLst/>
              <a:gdLst>
                <a:gd name="T0" fmla="*/ 58 w 203"/>
                <a:gd name="T1" fmla="*/ 179 h 241"/>
                <a:gd name="T2" fmla="*/ 61 w 203"/>
                <a:gd name="T3" fmla="*/ 217 h 241"/>
                <a:gd name="T4" fmla="*/ 61 w 203"/>
                <a:gd name="T5" fmla="*/ 239 h 241"/>
                <a:gd name="T6" fmla="*/ 67 w 203"/>
                <a:gd name="T7" fmla="*/ 236 h 241"/>
                <a:gd name="T8" fmla="*/ 59 w 203"/>
                <a:gd name="T9" fmla="*/ 206 h 241"/>
                <a:gd name="T10" fmla="*/ 81 w 203"/>
                <a:gd name="T11" fmla="*/ 238 h 241"/>
                <a:gd name="T12" fmla="*/ 85 w 203"/>
                <a:gd name="T13" fmla="*/ 196 h 241"/>
                <a:gd name="T14" fmla="*/ 92 w 203"/>
                <a:gd name="T15" fmla="*/ 237 h 241"/>
                <a:gd name="T16" fmla="*/ 98 w 203"/>
                <a:gd name="T17" fmla="*/ 238 h 241"/>
                <a:gd name="T18" fmla="*/ 107 w 203"/>
                <a:gd name="T19" fmla="*/ 238 h 241"/>
                <a:gd name="T20" fmla="*/ 113 w 203"/>
                <a:gd name="T21" fmla="*/ 237 h 241"/>
                <a:gd name="T22" fmla="*/ 120 w 203"/>
                <a:gd name="T23" fmla="*/ 196 h 241"/>
                <a:gd name="T24" fmla="*/ 125 w 203"/>
                <a:gd name="T25" fmla="*/ 238 h 241"/>
                <a:gd name="T26" fmla="*/ 146 w 203"/>
                <a:gd name="T27" fmla="*/ 206 h 241"/>
                <a:gd name="T28" fmla="*/ 139 w 203"/>
                <a:gd name="T29" fmla="*/ 236 h 241"/>
                <a:gd name="T30" fmla="*/ 144 w 203"/>
                <a:gd name="T31" fmla="*/ 239 h 241"/>
                <a:gd name="T32" fmla="*/ 145 w 203"/>
                <a:gd name="T33" fmla="*/ 217 h 241"/>
                <a:gd name="T34" fmla="*/ 158 w 203"/>
                <a:gd name="T35" fmla="*/ 183 h 241"/>
                <a:gd name="T36" fmla="*/ 159 w 203"/>
                <a:gd name="T37" fmla="*/ 177 h 241"/>
                <a:gd name="T38" fmla="*/ 124 w 203"/>
                <a:gd name="T39" fmla="*/ 151 h 241"/>
                <a:gd name="T40" fmla="*/ 150 w 203"/>
                <a:gd name="T41" fmla="*/ 95 h 241"/>
                <a:gd name="T42" fmla="*/ 160 w 203"/>
                <a:gd name="T43" fmla="*/ 58 h 241"/>
                <a:gd name="T44" fmla="*/ 159 w 203"/>
                <a:gd name="T45" fmla="*/ 54 h 241"/>
                <a:gd name="T46" fmla="*/ 116 w 203"/>
                <a:gd name="T47" fmla="*/ 14 h 241"/>
                <a:gd name="T48" fmla="*/ 108 w 203"/>
                <a:gd name="T49" fmla="*/ 12 h 241"/>
                <a:gd name="T50" fmla="*/ 113 w 203"/>
                <a:gd name="T51" fmla="*/ 0 h 241"/>
                <a:gd name="T52" fmla="*/ 80 w 203"/>
                <a:gd name="T53" fmla="*/ 4 h 241"/>
                <a:gd name="T54" fmla="*/ 72 w 203"/>
                <a:gd name="T55" fmla="*/ 11 h 241"/>
                <a:gd name="T56" fmla="*/ 59 w 203"/>
                <a:gd name="T57" fmla="*/ 36 h 241"/>
                <a:gd name="T58" fmla="*/ 45 w 203"/>
                <a:gd name="T59" fmla="*/ 53 h 241"/>
                <a:gd name="T60" fmla="*/ 42 w 203"/>
                <a:gd name="T61" fmla="*/ 62 h 241"/>
                <a:gd name="T62" fmla="*/ 81 w 203"/>
                <a:gd name="T63" fmla="*/ 134 h 241"/>
                <a:gd name="T64" fmla="*/ 79 w 203"/>
                <a:gd name="T65" fmla="*/ 157 h 241"/>
                <a:gd name="T66" fmla="*/ 0 w 203"/>
                <a:gd name="T67" fmla="*/ 238 h 241"/>
                <a:gd name="T68" fmla="*/ 152 w 203"/>
                <a:gd name="T69" fmla="*/ 69 h 241"/>
                <a:gd name="T70" fmla="*/ 155 w 203"/>
                <a:gd name="T71" fmla="*/ 62 h 241"/>
                <a:gd name="T72" fmla="*/ 155 w 203"/>
                <a:gd name="T73" fmla="*/ 62 h 241"/>
                <a:gd name="T74" fmla="*/ 51 w 203"/>
                <a:gd name="T75" fmla="*/ 69 h 241"/>
                <a:gd name="T76" fmla="*/ 48 w 203"/>
                <a:gd name="T77" fmla="*/ 62 h 241"/>
                <a:gd name="T78" fmla="*/ 85 w 203"/>
                <a:gd name="T79" fmla="*/ 189 h 241"/>
                <a:gd name="T80" fmla="*/ 99 w 203"/>
                <a:gd name="T81" fmla="*/ 179 h 241"/>
                <a:gd name="T82" fmla="*/ 95 w 203"/>
                <a:gd name="T83" fmla="*/ 190 h 241"/>
                <a:gd name="T84" fmla="*/ 122 w 203"/>
                <a:gd name="T85" fmla="*/ 160 h 241"/>
                <a:gd name="T86" fmla="*/ 121 w 203"/>
                <a:gd name="T87" fmla="*/ 158 h 241"/>
                <a:gd name="T88" fmla="*/ 141 w 203"/>
                <a:gd name="T89" fmla="*/ 52 h 241"/>
                <a:gd name="T90" fmla="*/ 122 w 203"/>
                <a:gd name="T91" fmla="*/ 44 h 241"/>
                <a:gd name="T92" fmla="*/ 103 w 203"/>
                <a:gd name="T93" fmla="*/ 59 h 241"/>
                <a:gd name="T94" fmla="*/ 93 w 203"/>
                <a:gd name="T95" fmla="*/ 52 h 241"/>
                <a:gd name="T96" fmla="*/ 80 w 203"/>
                <a:gd name="T97" fmla="*/ 49 h 241"/>
                <a:gd name="T98" fmla="*/ 101 w 203"/>
                <a:gd name="T99" fmla="*/ 18 h 241"/>
                <a:gd name="T100" fmla="*/ 118 w 203"/>
                <a:gd name="T101" fmla="*/ 82 h 241"/>
                <a:gd name="T102" fmla="*/ 141 w 203"/>
                <a:gd name="T103" fmla="*/ 58 h 241"/>
                <a:gd name="T104" fmla="*/ 90 w 203"/>
                <a:gd name="T105" fmla="*/ 58 h 241"/>
                <a:gd name="T106" fmla="*/ 68 w 203"/>
                <a:gd name="T107" fmla="*/ 82 h 241"/>
                <a:gd name="T108" fmla="*/ 58 w 203"/>
                <a:gd name="T109" fmla="*/ 85 h 241"/>
                <a:gd name="T110" fmla="*/ 97 w 203"/>
                <a:gd name="T111" fmla="*/ 68 h 241"/>
                <a:gd name="T112" fmla="*/ 133 w 203"/>
                <a:gd name="T113" fmla="*/ 88 h 241"/>
                <a:gd name="T114" fmla="*/ 116 w 203"/>
                <a:gd name="T115" fmla="*/ 132 h 241"/>
                <a:gd name="T116" fmla="*/ 87 w 203"/>
                <a:gd name="T117" fmla="*/ 151 h 241"/>
                <a:gd name="T118" fmla="*/ 58 w 203"/>
                <a:gd name="T119" fmla="*/ 8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" h="241">
                  <a:moveTo>
                    <a:pt x="3" y="241"/>
                  </a:moveTo>
                  <a:cubicBezTo>
                    <a:pt x="5" y="241"/>
                    <a:pt x="6" y="239"/>
                    <a:pt x="6" y="238"/>
                  </a:cubicBezTo>
                  <a:cubicBezTo>
                    <a:pt x="6" y="213"/>
                    <a:pt x="23" y="189"/>
                    <a:pt x="45" y="183"/>
                  </a:cubicBezTo>
                  <a:cubicBezTo>
                    <a:pt x="58" y="179"/>
                    <a:pt x="58" y="179"/>
                    <a:pt x="58" y="179"/>
                  </a:cubicBezTo>
                  <a:cubicBezTo>
                    <a:pt x="60" y="179"/>
                    <a:pt x="60" y="179"/>
                    <a:pt x="60" y="179"/>
                  </a:cubicBezTo>
                  <a:cubicBezTo>
                    <a:pt x="53" y="206"/>
                    <a:pt x="53" y="206"/>
                    <a:pt x="53" y="206"/>
                  </a:cubicBezTo>
                  <a:cubicBezTo>
                    <a:pt x="53" y="207"/>
                    <a:pt x="53" y="208"/>
                    <a:pt x="54" y="209"/>
                  </a:cubicBezTo>
                  <a:cubicBezTo>
                    <a:pt x="61" y="217"/>
                    <a:pt x="61" y="217"/>
                    <a:pt x="61" y="217"/>
                  </a:cubicBezTo>
                  <a:cubicBezTo>
                    <a:pt x="57" y="224"/>
                    <a:pt x="57" y="224"/>
                    <a:pt x="57" y="224"/>
                  </a:cubicBezTo>
                  <a:cubicBezTo>
                    <a:pt x="56" y="225"/>
                    <a:pt x="56" y="226"/>
                    <a:pt x="57" y="227"/>
                  </a:cubicBezTo>
                  <a:cubicBezTo>
                    <a:pt x="61" y="238"/>
                    <a:pt x="61" y="238"/>
                    <a:pt x="61" y="238"/>
                  </a:cubicBezTo>
                  <a:cubicBezTo>
                    <a:pt x="61" y="239"/>
                    <a:pt x="61" y="239"/>
                    <a:pt x="61" y="239"/>
                  </a:cubicBezTo>
                  <a:cubicBezTo>
                    <a:pt x="62" y="240"/>
                    <a:pt x="63" y="241"/>
                    <a:pt x="64" y="241"/>
                  </a:cubicBezTo>
                  <a:cubicBezTo>
                    <a:pt x="65" y="240"/>
                    <a:pt x="65" y="240"/>
                    <a:pt x="65" y="240"/>
                  </a:cubicBezTo>
                  <a:cubicBezTo>
                    <a:pt x="66" y="240"/>
                    <a:pt x="67" y="239"/>
                    <a:pt x="67" y="238"/>
                  </a:cubicBezTo>
                  <a:cubicBezTo>
                    <a:pt x="67" y="236"/>
                    <a:pt x="67" y="236"/>
                    <a:pt x="67" y="236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8" y="217"/>
                    <a:pt x="68" y="215"/>
                    <a:pt x="67" y="214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67" y="178"/>
                    <a:pt x="67" y="178"/>
                    <a:pt x="67" y="178"/>
                  </a:cubicBezTo>
                  <a:cubicBezTo>
                    <a:pt x="78" y="166"/>
                    <a:pt x="78" y="166"/>
                    <a:pt x="78" y="166"/>
                  </a:cubicBezTo>
                  <a:cubicBezTo>
                    <a:pt x="81" y="238"/>
                    <a:pt x="81" y="238"/>
                    <a:pt x="81" y="238"/>
                  </a:cubicBezTo>
                  <a:cubicBezTo>
                    <a:pt x="81" y="238"/>
                    <a:pt x="81" y="238"/>
                    <a:pt x="81" y="238"/>
                  </a:cubicBezTo>
                  <a:cubicBezTo>
                    <a:pt x="81" y="239"/>
                    <a:pt x="82" y="241"/>
                    <a:pt x="84" y="241"/>
                  </a:cubicBezTo>
                  <a:cubicBezTo>
                    <a:pt x="86" y="241"/>
                    <a:pt x="87" y="239"/>
                    <a:pt x="87" y="238"/>
                  </a:cubicBezTo>
                  <a:cubicBezTo>
                    <a:pt x="87" y="237"/>
                    <a:pt x="87" y="237"/>
                    <a:pt x="87" y="237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9" y="193"/>
                    <a:pt x="89" y="193"/>
                    <a:pt x="89" y="193"/>
                  </a:cubicBezTo>
                  <a:cubicBezTo>
                    <a:pt x="93" y="203"/>
                    <a:pt x="93" y="203"/>
                    <a:pt x="93" y="203"/>
                  </a:cubicBezTo>
                  <a:cubicBezTo>
                    <a:pt x="93" y="204"/>
                    <a:pt x="93" y="205"/>
                    <a:pt x="94" y="205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92" y="238"/>
                    <a:pt x="92" y="238"/>
                    <a:pt x="92" y="238"/>
                  </a:cubicBezTo>
                  <a:cubicBezTo>
                    <a:pt x="92" y="239"/>
                    <a:pt x="94" y="241"/>
                    <a:pt x="95" y="241"/>
                  </a:cubicBezTo>
                  <a:cubicBezTo>
                    <a:pt x="97" y="241"/>
                    <a:pt x="98" y="239"/>
                    <a:pt x="98" y="238"/>
                  </a:cubicBezTo>
                  <a:cubicBezTo>
                    <a:pt x="98" y="238"/>
                    <a:pt x="98" y="238"/>
                    <a:pt x="98" y="238"/>
                  </a:cubicBezTo>
                  <a:cubicBezTo>
                    <a:pt x="100" y="206"/>
                    <a:pt x="100" y="206"/>
                    <a:pt x="100" y="206"/>
                  </a:cubicBezTo>
                  <a:cubicBezTo>
                    <a:pt x="106" y="206"/>
                    <a:pt x="106" y="206"/>
                    <a:pt x="106" y="206"/>
                  </a:cubicBezTo>
                  <a:cubicBezTo>
                    <a:pt x="107" y="238"/>
                    <a:pt x="107" y="238"/>
                    <a:pt x="107" y="238"/>
                  </a:cubicBezTo>
                  <a:cubicBezTo>
                    <a:pt x="107" y="238"/>
                    <a:pt x="107" y="238"/>
                    <a:pt x="107" y="238"/>
                  </a:cubicBezTo>
                  <a:cubicBezTo>
                    <a:pt x="107" y="239"/>
                    <a:pt x="109" y="241"/>
                    <a:pt x="110" y="241"/>
                  </a:cubicBezTo>
                  <a:cubicBezTo>
                    <a:pt x="110" y="241"/>
                    <a:pt x="110" y="241"/>
                    <a:pt x="110" y="241"/>
                  </a:cubicBezTo>
                  <a:cubicBezTo>
                    <a:pt x="112" y="241"/>
                    <a:pt x="113" y="239"/>
                    <a:pt x="113" y="238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2" y="205"/>
                    <a:pt x="112" y="205"/>
                    <a:pt x="112" y="205"/>
                  </a:cubicBezTo>
                  <a:cubicBezTo>
                    <a:pt x="112" y="205"/>
                    <a:pt x="113" y="204"/>
                    <a:pt x="113" y="203"/>
                  </a:cubicBezTo>
                  <a:cubicBezTo>
                    <a:pt x="116" y="193"/>
                    <a:pt x="116" y="193"/>
                    <a:pt x="116" y="193"/>
                  </a:cubicBezTo>
                  <a:cubicBezTo>
                    <a:pt x="120" y="196"/>
                    <a:pt x="120" y="196"/>
                    <a:pt x="120" y="196"/>
                  </a:cubicBezTo>
                  <a:cubicBezTo>
                    <a:pt x="119" y="237"/>
                    <a:pt x="119" y="237"/>
                    <a:pt x="119" y="237"/>
                  </a:cubicBezTo>
                  <a:cubicBezTo>
                    <a:pt x="119" y="238"/>
                    <a:pt x="119" y="238"/>
                    <a:pt x="119" y="238"/>
                  </a:cubicBezTo>
                  <a:cubicBezTo>
                    <a:pt x="119" y="239"/>
                    <a:pt x="120" y="241"/>
                    <a:pt x="122" y="241"/>
                  </a:cubicBezTo>
                  <a:cubicBezTo>
                    <a:pt x="123" y="241"/>
                    <a:pt x="125" y="239"/>
                    <a:pt x="125" y="238"/>
                  </a:cubicBezTo>
                  <a:cubicBezTo>
                    <a:pt x="125" y="238"/>
                    <a:pt x="125" y="238"/>
                    <a:pt x="125" y="238"/>
                  </a:cubicBezTo>
                  <a:cubicBezTo>
                    <a:pt x="128" y="166"/>
                    <a:pt x="128" y="166"/>
                    <a:pt x="128" y="166"/>
                  </a:cubicBezTo>
                  <a:cubicBezTo>
                    <a:pt x="139" y="178"/>
                    <a:pt x="139" y="178"/>
                    <a:pt x="139" y="178"/>
                  </a:cubicBezTo>
                  <a:cubicBezTo>
                    <a:pt x="146" y="206"/>
                    <a:pt x="146" y="206"/>
                    <a:pt x="146" y="206"/>
                  </a:cubicBezTo>
                  <a:cubicBezTo>
                    <a:pt x="139" y="214"/>
                    <a:pt x="139" y="214"/>
                    <a:pt x="139" y="214"/>
                  </a:cubicBezTo>
                  <a:cubicBezTo>
                    <a:pt x="138" y="215"/>
                    <a:pt x="138" y="217"/>
                    <a:pt x="138" y="218"/>
                  </a:cubicBezTo>
                  <a:cubicBezTo>
                    <a:pt x="143" y="226"/>
                    <a:pt x="143" y="226"/>
                    <a:pt x="143" y="22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8"/>
                    <a:pt x="139" y="238"/>
                    <a:pt x="139" y="238"/>
                  </a:cubicBezTo>
                  <a:cubicBezTo>
                    <a:pt x="139" y="239"/>
                    <a:pt x="139" y="240"/>
                    <a:pt x="141" y="240"/>
                  </a:cubicBezTo>
                  <a:cubicBezTo>
                    <a:pt x="142" y="241"/>
                    <a:pt x="142" y="241"/>
                    <a:pt x="142" y="241"/>
                  </a:cubicBezTo>
                  <a:cubicBezTo>
                    <a:pt x="143" y="241"/>
                    <a:pt x="144" y="240"/>
                    <a:pt x="144" y="239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49" y="227"/>
                    <a:pt x="149" y="227"/>
                    <a:pt x="149" y="227"/>
                  </a:cubicBezTo>
                  <a:cubicBezTo>
                    <a:pt x="149" y="226"/>
                    <a:pt x="149" y="225"/>
                    <a:pt x="149" y="224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52" y="209"/>
                    <a:pt x="152" y="209"/>
                    <a:pt x="152" y="209"/>
                  </a:cubicBezTo>
                  <a:cubicBezTo>
                    <a:pt x="152" y="208"/>
                    <a:pt x="153" y="207"/>
                    <a:pt x="152" y="206"/>
                  </a:cubicBezTo>
                  <a:cubicBezTo>
                    <a:pt x="145" y="179"/>
                    <a:pt x="145" y="179"/>
                    <a:pt x="145" y="179"/>
                  </a:cubicBezTo>
                  <a:cubicBezTo>
                    <a:pt x="158" y="183"/>
                    <a:pt x="158" y="183"/>
                    <a:pt x="158" y="183"/>
                  </a:cubicBezTo>
                  <a:cubicBezTo>
                    <a:pt x="179" y="189"/>
                    <a:pt x="197" y="213"/>
                    <a:pt x="197" y="238"/>
                  </a:cubicBezTo>
                  <a:cubicBezTo>
                    <a:pt x="197" y="239"/>
                    <a:pt x="198" y="241"/>
                    <a:pt x="200" y="241"/>
                  </a:cubicBezTo>
                  <a:cubicBezTo>
                    <a:pt x="201" y="241"/>
                    <a:pt x="203" y="239"/>
                    <a:pt x="203" y="238"/>
                  </a:cubicBezTo>
                  <a:cubicBezTo>
                    <a:pt x="203" y="211"/>
                    <a:pt x="183" y="183"/>
                    <a:pt x="159" y="177"/>
                  </a:cubicBezTo>
                  <a:cubicBezTo>
                    <a:pt x="142" y="172"/>
                    <a:pt x="142" y="172"/>
                    <a:pt x="142" y="172"/>
                  </a:cubicBezTo>
                  <a:cubicBezTo>
                    <a:pt x="127" y="157"/>
                    <a:pt x="127" y="157"/>
                    <a:pt x="127" y="157"/>
                  </a:cubicBezTo>
                  <a:cubicBezTo>
                    <a:pt x="127" y="157"/>
                    <a:pt x="127" y="157"/>
                    <a:pt x="127" y="157"/>
                  </a:cubicBezTo>
                  <a:cubicBezTo>
                    <a:pt x="124" y="151"/>
                    <a:pt x="124" y="151"/>
                    <a:pt x="124" y="151"/>
                  </a:cubicBezTo>
                  <a:cubicBezTo>
                    <a:pt x="124" y="149"/>
                    <a:pt x="123" y="149"/>
                    <a:pt x="122" y="149"/>
                  </a:cubicBezTo>
                  <a:cubicBezTo>
                    <a:pt x="122" y="149"/>
                    <a:pt x="122" y="149"/>
                    <a:pt x="122" y="149"/>
                  </a:cubicBezTo>
                  <a:cubicBezTo>
                    <a:pt x="122" y="134"/>
                    <a:pt x="122" y="134"/>
                    <a:pt x="122" y="134"/>
                  </a:cubicBezTo>
                  <a:cubicBezTo>
                    <a:pt x="137" y="127"/>
                    <a:pt x="148" y="112"/>
                    <a:pt x="150" y="95"/>
                  </a:cubicBezTo>
                  <a:cubicBezTo>
                    <a:pt x="160" y="94"/>
                    <a:pt x="167" y="87"/>
                    <a:pt x="167" y="77"/>
                  </a:cubicBezTo>
                  <a:cubicBezTo>
                    <a:pt x="167" y="71"/>
                    <a:pt x="164" y="66"/>
                    <a:pt x="159" y="63"/>
                  </a:cubicBezTo>
                  <a:cubicBezTo>
                    <a:pt x="160" y="63"/>
                    <a:pt x="160" y="63"/>
                    <a:pt x="160" y="62"/>
                  </a:cubicBezTo>
                  <a:cubicBezTo>
                    <a:pt x="161" y="61"/>
                    <a:pt x="161" y="59"/>
                    <a:pt x="160" y="58"/>
                  </a:cubicBezTo>
                  <a:cubicBezTo>
                    <a:pt x="150" y="52"/>
                    <a:pt x="150" y="52"/>
                    <a:pt x="150" y="52"/>
                  </a:cubicBezTo>
                  <a:cubicBezTo>
                    <a:pt x="150" y="50"/>
                    <a:pt x="149" y="48"/>
                    <a:pt x="149" y="47"/>
                  </a:cubicBezTo>
                  <a:cubicBezTo>
                    <a:pt x="158" y="53"/>
                    <a:pt x="158" y="53"/>
                    <a:pt x="158" y="53"/>
                  </a:cubicBezTo>
                  <a:cubicBezTo>
                    <a:pt x="158" y="54"/>
                    <a:pt x="159" y="54"/>
                    <a:pt x="159" y="54"/>
                  </a:cubicBezTo>
                  <a:cubicBezTo>
                    <a:pt x="160" y="54"/>
                    <a:pt x="161" y="53"/>
                    <a:pt x="162" y="53"/>
                  </a:cubicBezTo>
                  <a:cubicBezTo>
                    <a:pt x="163" y="51"/>
                    <a:pt x="163" y="49"/>
                    <a:pt x="161" y="48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38" y="25"/>
                    <a:pt x="128" y="18"/>
                    <a:pt x="116" y="14"/>
                  </a:cubicBezTo>
                  <a:cubicBezTo>
                    <a:pt x="117" y="14"/>
                    <a:pt x="119" y="13"/>
                    <a:pt x="121" y="13"/>
                  </a:cubicBezTo>
                  <a:cubicBezTo>
                    <a:pt x="123" y="13"/>
                    <a:pt x="124" y="12"/>
                    <a:pt x="124" y="10"/>
                  </a:cubicBezTo>
                  <a:cubicBezTo>
                    <a:pt x="124" y="9"/>
                    <a:pt x="123" y="7"/>
                    <a:pt x="121" y="7"/>
                  </a:cubicBezTo>
                  <a:cubicBezTo>
                    <a:pt x="115" y="7"/>
                    <a:pt x="110" y="9"/>
                    <a:pt x="108" y="12"/>
                  </a:cubicBezTo>
                  <a:cubicBezTo>
                    <a:pt x="106" y="12"/>
                    <a:pt x="104" y="12"/>
                    <a:pt x="102" y="12"/>
                  </a:cubicBezTo>
                  <a:cubicBezTo>
                    <a:pt x="104" y="9"/>
                    <a:pt x="108" y="6"/>
                    <a:pt x="113" y="6"/>
                  </a:cubicBezTo>
                  <a:cubicBezTo>
                    <a:pt x="115" y="6"/>
                    <a:pt x="116" y="5"/>
                    <a:pt x="116" y="3"/>
                  </a:cubicBezTo>
                  <a:cubicBezTo>
                    <a:pt x="116" y="2"/>
                    <a:pt x="115" y="0"/>
                    <a:pt x="113" y="0"/>
                  </a:cubicBezTo>
                  <a:cubicBezTo>
                    <a:pt x="104" y="0"/>
                    <a:pt x="97" y="5"/>
                    <a:pt x="95" y="12"/>
                  </a:cubicBezTo>
                  <a:cubicBezTo>
                    <a:pt x="93" y="12"/>
                    <a:pt x="91" y="13"/>
                    <a:pt x="88" y="13"/>
                  </a:cubicBezTo>
                  <a:cubicBezTo>
                    <a:pt x="88" y="10"/>
                    <a:pt x="86" y="7"/>
                    <a:pt x="84" y="4"/>
                  </a:cubicBezTo>
                  <a:cubicBezTo>
                    <a:pt x="83" y="3"/>
                    <a:pt x="81" y="3"/>
                    <a:pt x="80" y="4"/>
                  </a:cubicBezTo>
                  <a:cubicBezTo>
                    <a:pt x="78" y="5"/>
                    <a:pt x="78" y="7"/>
                    <a:pt x="79" y="8"/>
                  </a:cubicBezTo>
                  <a:cubicBezTo>
                    <a:pt x="81" y="10"/>
                    <a:pt x="82" y="13"/>
                    <a:pt x="83" y="15"/>
                  </a:cubicBezTo>
                  <a:cubicBezTo>
                    <a:pt x="81" y="16"/>
                    <a:pt x="80" y="16"/>
                    <a:pt x="79" y="17"/>
                  </a:cubicBezTo>
                  <a:cubicBezTo>
                    <a:pt x="77" y="14"/>
                    <a:pt x="75" y="12"/>
                    <a:pt x="72" y="11"/>
                  </a:cubicBezTo>
                  <a:cubicBezTo>
                    <a:pt x="70" y="10"/>
                    <a:pt x="69" y="11"/>
                    <a:pt x="68" y="12"/>
                  </a:cubicBezTo>
                  <a:cubicBezTo>
                    <a:pt x="67" y="14"/>
                    <a:pt x="68" y="16"/>
                    <a:pt x="69" y="16"/>
                  </a:cubicBezTo>
                  <a:cubicBezTo>
                    <a:pt x="71" y="17"/>
                    <a:pt x="73" y="18"/>
                    <a:pt x="74" y="20"/>
                  </a:cubicBezTo>
                  <a:cubicBezTo>
                    <a:pt x="68" y="24"/>
                    <a:pt x="63" y="29"/>
                    <a:pt x="59" y="36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0" y="49"/>
                    <a:pt x="40" y="51"/>
                    <a:pt x="41" y="53"/>
                  </a:cubicBezTo>
                  <a:cubicBezTo>
                    <a:pt x="41" y="53"/>
                    <a:pt x="42" y="54"/>
                    <a:pt x="43" y="54"/>
                  </a:cubicBezTo>
                  <a:cubicBezTo>
                    <a:pt x="44" y="54"/>
                    <a:pt x="44" y="54"/>
                    <a:pt x="45" y="53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48"/>
                    <a:pt x="53" y="50"/>
                    <a:pt x="53" y="52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2" y="59"/>
                    <a:pt x="41" y="61"/>
                    <a:pt x="42" y="62"/>
                  </a:cubicBezTo>
                  <a:cubicBezTo>
                    <a:pt x="43" y="63"/>
                    <a:pt x="43" y="63"/>
                    <a:pt x="44" y="63"/>
                  </a:cubicBezTo>
                  <a:cubicBezTo>
                    <a:pt x="39" y="66"/>
                    <a:pt x="36" y="71"/>
                    <a:pt x="36" y="77"/>
                  </a:cubicBezTo>
                  <a:cubicBezTo>
                    <a:pt x="36" y="87"/>
                    <a:pt x="43" y="94"/>
                    <a:pt x="52" y="95"/>
                  </a:cubicBezTo>
                  <a:cubicBezTo>
                    <a:pt x="55" y="112"/>
                    <a:pt x="65" y="127"/>
                    <a:pt x="81" y="134"/>
                  </a:cubicBezTo>
                  <a:cubicBezTo>
                    <a:pt x="81" y="149"/>
                    <a:pt x="81" y="149"/>
                    <a:pt x="81" y="149"/>
                  </a:cubicBezTo>
                  <a:cubicBezTo>
                    <a:pt x="81" y="150"/>
                    <a:pt x="81" y="151"/>
                    <a:pt x="81" y="152"/>
                  </a:cubicBezTo>
                  <a:cubicBezTo>
                    <a:pt x="79" y="157"/>
                    <a:pt x="79" y="157"/>
                    <a:pt x="79" y="157"/>
                  </a:cubicBezTo>
                  <a:cubicBezTo>
                    <a:pt x="79" y="157"/>
                    <a:pt x="79" y="157"/>
                    <a:pt x="79" y="157"/>
                  </a:cubicBezTo>
                  <a:cubicBezTo>
                    <a:pt x="65" y="171"/>
                    <a:pt x="65" y="171"/>
                    <a:pt x="65" y="171"/>
                  </a:cubicBezTo>
                  <a:cubicBezTo>
                    <a:pt x="65" y="171"/>
                    <a:pt x="64" y="171"/>
                    <a:pt x="64" y="171"/>
                  </a:cubicBezTo>
                  <a:cubicBezTo>
                    <a:pt x="43" y="177"/>
                    <a:pt x="43" y="177"/>
                    <a:pt x="43" y="177"/>
                  </a:cubicBezTo>
                  <a:cubicBezTo>
                    <a:pt x="19" y="183"/>
                    <a:pt x="0" y="211"/>
                    <a:pt x="0" y="238"/>
                  </a:cubicBezTo>
                  <a:cubicBezTo>
                    <a:pt x="0" y="239"/>
                    <a:pt x="1" y="241"/>
                    <a:pt x="3" y="241"/>
                  </a:cubicBezTo>
                  <a:close/>
                  <a:moveTo>
                    <a:pt x="161" y="77"/>
                  </a:moveTo>
                  <a:cubicBezTo>
                    <a:pt x="161" y="83"/>
                    <a:pt x="157" y="88"/>
                    <a:pt x="152" y="89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53" y="68"/>
                    <a:pt x="154" y="68"/>
                    <a:pt x="155" y="68"/>
                  </a:cubicBezTo>
                  <a:cubicBezTo>
                    <a:pt x="158" y="68"/>
                    <a:pt x="161" y="73"/>
                    <a:pt x="161" y="77"/>
                  </a:cubicBezTo>
                  <a:close/>
                  <a:moveTo>
                    <a:pt x="155" y="62"/>
                  </a:moveTo>
                  <a:cubicBezTo>
                    <a:pt x="155" y="62"/>
                    <a:pt x="155" y="62"/>
                    <a:pt x="155" y="62"/>
                  </a:cubicBezTo>
                  <a:cubicBezTo>
                    <a:pt x="154" y="62"/>
                    <a:pt x="152" y="62"/>
                    <a:pt x="151" y="63"/>
                  </a:cubicBezTo>
                  <a:cubicBezTo>
                    <a:pt x="151" y="61"/>
                    <a:pt x="151" y="61"/>
                    <a:pt x="151" y="61"/>
                  </a:cubicBezTo>
                  <a:cubicBezTo>
                    <a:pt x="151" y="61"/>
                    <a:pt x="151" y="60"/>
                    <a:pt x="151" y="59"/>
                  </a:cubicBezTo>
                  <a:lnTo>
                    <a:pt x="155" y="62"/>
                  </a:lnTo>
                  <a:close/>
                  <a:moveTo>
                    <a:pt x="51" y="89"/>
                  </a:moveTo>
                  <a:cubicBezTo>
                    <a:pt x="46" y="88"/>
                    <a:pt x="42" y="83"/>
                    <a:pt x="42" y="77"/>
                  </a:cubicBezTo>
                  <a:cubicBezTo>
                    <a:pt x="42" y="73"/>
                    <a:pt x="45" y="68"/>
                    <a:pt x="48" y="68"/>
                  </a:cubicBezTo>
                  <a:cubicBezTo>
                    <a:pt x="49" y="68"/>
                    <a:pt x="50" y="68"/>
                    <a:pt x="51" y="69"/>
                  </a:cubicBezTo>
                  <a:lnTo>
                    <a:pt x="51" y="89"/>
                  </a:lnTo>
                  <a:close/>
                  <a:moveTo>
                    <a:pt x="52" y="61"/>
                  </a:moveTo>
                  <a:cubicBezTo>
                    <a:pt x="52" y="63"/>
                    <a:pt x="52" y="63"/>
                    <a:pt x="52" y="63"/>
                  </a:cubicBezTo>
                  <a:cubicBezTo>
                    <a:pt x="51" y="62"/>
                    <a:pt x="49" y="62"/>
                    <a:pt x="48" y="62"/>
                  </a:cubicBezTo>
                  <a:cubicBezTo>
                    <a:pt x="48" y="62"/>
                    <a:pt x="48" y="62"/>
                    <a:pt x="48" y="62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2" y="60"/>
                    <a:pt x="52" y="61"/>
                    <a:pt x="52" y="61"/>
                  </a:cubicBezTo>
                  <a:close/>
                  <a:moveTo>
                    <a:pt x="85" y="189"/>
                  </a:moveTo>
                  <a:cubicBezTo>
                    <a:pt x="84" y="161"/>
                    <a:pt x="84" y="161"/>
                    <a:pt x="84" y="161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5" y="158"/>
                    <a:pt x="85" y="158"/>
                    <a:pt x="85" y="158"/>
                  </a:cubicBezTo>
                  <a:cubicBezTo>
                    <a:pt x="99" y="179"/>
                    <a:pt x="99" y="179"/>
                    <a:pt x="99" y="179"/>
                  </a:cubicBezTo>
                  <a:lnTo>
                    <a:pt x="85" y="189"/>
                  </a:lnTo>
                  <a:close/>
                  <a:moveTo>
                    <a:pt x="108" y="200"/>
                  </a:moveTo>
                  <a:cubicBezTo>
                    <a:pt x="98" y="200"/>
                    <a:pt x="98" y="200"/>
                    <a:pt x="98" y="200"/>
                  </a:cubicBezTo>
                  <a:cubicBezTo>
                    <a:pt x="95" y="190"/>
                    <a:pt x="95" y="190"/>
                    <a:pt x="95" y="190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111" y="190"/>
                    <a:pt x="111" y="190"/>
                    <a:pt x="111" y="190"/>
                  </a:cubicBezTo>
                  <a:lnTo>
                    <a:pt x="108" y="200"/>
                  </a:lnTo>
                  <a:close/>
                  <a:moveTo>
                    <a:pt x="122" y="160"/>
                  </a:moveTo>
                  <a:cubicBezTo>
                    <a:pt x="122" y="161"/>
                    <a:pt x="122" y="161"/>
                    <a:pt x="122" y="161"/>
                  </a:cubicBezTo>
                  <a:cubicBezTo>
                    <a:pt x="121" y="189"/>
                    <a:pt x="121" y="189"/>
                    <a:pt x="121" y="189"/>
                  </a:cubicBezTo>
                  <a:cubicBezTo>
                    <a:pt x="107" y="179"/>
                    <a:pt x="107" y="179"/>
                    <a:pt x="107" y="179"/>
                  </a:cubicBezTo>
                  <a:cubicBezTo>
                    <a:pt x="121" y="158"/>
                    <a:pt x="121" y="158"/>
                    <a:pt x="121" y="158"/>
                  </a:cubicBezTo>
                  <a:lnTo>
                    <a:pt x="122" y="160"/>
                  </a:lnTo>
                  <a:close/>
                  <a:moveTo>
                    <a:pt x="101" y="18"/>
                  </a:moveTo>
                  <a:cubicBezTo>
                    <a:pt x="122" y="18"/>
                    <a:pt x="140" y="33"/>
                    <a:pt x="144" y="53"/>
                  </a:cubicBezTo>
                  <a:cubicBezTo>
                    <a:pt x="143" y="52"/>
                    <a:pt x="142" y="52"/>
                    <a:pt x="141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127" y="48"/>
                    <a:pt x="127" y="46"/>
                    <a:pt x="127" y="45"/>
                  </a:cubicBezTo>
                  <a:cubicBezTo>
                    <a:pt x="126" y="43"/>
                    <a:pt x="124" y="43"/>
                    <a:pt x="122" y="44"/>
                  </a:cubicBezTo>
                  <a:cubicBezTo>
                    <a:pt x="113" y="49"/>
                    <a:pt x="113" y="49"/>
                    <a:pt x="113" y="49"/>
                  </a:cubicBezTo>
                  <a:cubicBezTo>
                    <a:pt x="112" y="49"/>
                    <a:pt x="112" y="51"/>
                    <a:pt x="112" y="52"/>
                  </a:cubicBezTo>
                  <a:cubicBezTo>
                    <a:pt x="110" y="52"/>
                    <a:pt x="110" y="52"/>
                    <a:pt x="110" y="52"/>
                  </a:cubicBezTo>
                  <a:cubicBezTo>
                    <a:pt x="106" y="52"/>
                    <a:pt x="103" y="55"/>
                    <a:pt x="103" y="59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6"/>
                    <a:pt x="96" y="53"/>
                    <a:pt x="93" y="52"/>
                  </a:cubicBezTo>
                  <a:cubicBezTo>
                    <a:pt x="94" y="51"/>
                    <a:pt x="93" y="49"/>
                    <a:pt x="92" y="49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1" y="43"/>
                    <a:pt x="79" y="43"/>
                    <a:pt x="78" y="45"/>
                  </a:cubicBezTo>
                  <a:cubicBezTo>
                    <a:pt x="78" y="46"/>
                    <a:pt x="78" y="48"/>
                    <a:pt x="80" y="49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3" y="32"/>
                    <a:pt x="81" y="18"/>
                    <a:pt x="101" y="18"/>
                  </a:cubicBezTo>
                  <a:close/>
                  <a:moveTo>
                    <a:pt x="142" y="59"/>
                  </a:moveTo>
                  <a:cubicBezTo>
                    <a:pt x="142" y="74"/>
                    <a:pt x="142" y="74"/>
                    <a:pt x="142" y="74"/>
                  </a:cubicBezTo>
                  <a:cubicBezTo>
                    <a:pt x="142" y="78"/>
                    <a:pt x="138" y="82"/>
                    <a:pt x="133" y="82"/>
                  </a:cubicBezTo>
                  <a:cubicBezTo>
                    <a:pt x="118" y="82"/>
                    <a:pt x="118" y="82"/>
                    <a:pt x="118" y="82"/>
                  </a:cubicBezTo>
                  <a:cubicBezTo>
                    <a:pt x="113" y="82"/>
                    <a:pt x="109" y="78"/>
                    <a:pt x="109" y="74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9" y="58"/>
                    <a:pt x="109" y="58"/>
                    <a:pt x="110" y="58"/>
                  </a:cubicBezTo>
                  <a:cubicBezTo>
                    <a:pt x="141" y="58"/>
                    <a:pt x="141" y="58"/>
                    <a:pt x="141" y="58"/>
                  </a:cubicBezTo>
                  <a:cubicBezTo>
                    <a:pt x="141" y="58"/>
                    <a:pt x="142" y="58"/>
                    <a:pt x="142" y="59"/>
                  </a:cubicBezTo>
                  <a:close/>
                  <a:moveTo>
                    <a:pt x="59" y="59"/>
                  </a:moveTo>
                  <a:cubicBezTo>
                    <a:pt x="59" y="58"/>
                    <a:pt x="59" y="58"/>
                    <a:pt x="60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1" y="58"/>
                    <a:pt x="91" y="58"/>
                    <a:pt x="91" y="59"/>
                  </a:cubicBezTo>
                  <a:cubicBezTo>
                    <a:pt x="91" y="74"/>
                    <a:pt x="91" y="74"/>
                    <a:pt x="91" y="74"/>
                  </a:cubicBezTo>
                  <a:cubicBezTo>
                    <a:pt x="91" y="78"/>
                    <a:pt x="87" y="82"/>
                    <a:pt x="82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3" y="82"/>
                    <a:pt x="59" y="78"/>
                    <a:pt x="59" y="74"/>
                  </a:cubicBezTo>
                  <a:lnTo>
                    <a:pt x="59" y="59"/>
                  </a:lnTo>
                  <a:close/>
                  <a:moveTo>
                    <a:pt x="58" y="89"/>
                  </a:moveTo>
                  <a:cubicBezTo>
                    <a:pt x="58" y="85"/>
                    <a:pt x="58" y="85"/>
                    <a:pt x="58" y="85"/>
                  </a:cubicBezTo>
                  <a:cubicBezTo>
                    <a:pt x="60" y="87"/>
                    <a:pt x="64" y="88"/>
                    <a:pt x="68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91" y="88"/>
                    <a:pt x="97" y="82"/>
                    <a:pt x="97" y="74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103" y="68"/>
                    <a:pt x="103" y="68"/>
                    <a:pt x="103" y="68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103" y="82"/>
                    <a:pt x="110" y="88"/>
                    <a:pt x="118" y="88"/>
                  </a:cubicBezTo>
                  <a:cubicBezTo>
                    <a:pt x="133" y="88"/>
                    <a:pt x="133" y="88"/>
                    <a:pt x="133" y="88"/>
                  </a:cubicBezTo>
                  <a:cubicBezTo>
                    <a:pt x="138" y="88"/>
                    <a:pt x="142" y="86"/>
                    <a:pt x="145" y="82"/>
                  </a:cubicBezTo>
                  <a:cubicBezTo>
                    <a:pt x="145" y="89"/>
                    <a:pt x="145" y="89"/>
                    <a:pt x="145" y="89"/>
                  </a:cubicBezTo>
                  <a:cubicBezTo>
                    <a:pt x="145" y="107"/>
                    <a:pt x="134" y="122"/>
                    <a:pt x="117" y="129"/>
                  </a:cubicBezTo>
                  <a:cubicBezTo>
                    <a:pt x="116" y="130"/>
                    <a:pt x="116" y="131"/>
                    <a:pt x="116" y="132"/>
                  </a:cubicBezTo>
                  <a:cubicBezTo>
                    <a:pt x="116" y="149"/>
                    <a:pt x="116" y="149"/>
                    <a:pt x="116" y="149"/>
                  </a:cubicBezTo>
                  <a:cubicBezTo>
                    <a:pt x="116" y="151"/>
                    <a:pt x="116" y="152"/>
                    <a:pt x="116" y="154"/>
                  </a:cubicBezTo>
                  <a:cubicBezTo>
                    <a:pt x="103" y="175"/>
                    <a:pt x="103" y="175"/>
                    <a:pt x="103" y="175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7" y="150"/>
                    <a:pt x="87" y="150"/>
                    <a:pt x="87" y="149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1"/>
                    <a:pt x="86" y="130"/>
                    <a:pt x="85" y="129"/>
                  </a:cubicBezTo>
                  <a:cubicBezTo>
                    <a:pt x="69" y="122"/>
                    <a:pt x="58" y="107"/>
                    <a:pt x="5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9" name="Oval 240">
              <a:extLst>
                <a:ext uri="{FF2B5EF4-FFF2-40B4-BE49-F238E27FC236}">
                  <a16:creationId xmlns:a16="http://schemas.microsoft.com/office/drawing/2014/main" id="{9E6B0A5F-E2D0-2B79-3BAF-1ECFA5489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525" y="5703888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0" name="Oval 241">
              <a:extLst>
                <a:ext uri="{FF2B5EF4-FFF2-40B4-BE49-F238E27FC236}">
                  <a16:creationId xmlns:a16="http://schemas.microsoft.com/office/drawing/2014/main" id="{BAA86D23-0AF8-B4C6-6E59-C47C89B2A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8" y="5703888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1" name="Freeform 242">
              <a:extLst>
                <a:ext uri="{FF2B5EF4-FFF2-40B4-BE49-F238E27FC236}">
                  <a16:creationId xmlns:a16="http://schemas.microsoft.com/office/drawing/2014/main" id="{489DD941-B560-515F-8169-C91EE078EC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400" y="5827713"/>
              <a:ext cx="142875" cy="49213"/>
            </a:xfrm>
            <a:custGeom>
              <a:avLst/>
              <a:gdLst>
                <a:gd name="T0" fmla="*/ 19 w 38"/>
                <a:gd name="T1" fmla="*/ 13 h 13"/>
                <a:gd name="T2" fmla="*/ 37 w 38"/>
                <a:gd name="T3" fmla="*/ 6 h 13"/>
                <a:gd name="T4" fmla="*/ 37 w 38"/>
                <a:gd name="T5" fmla="*/ 1 h 13"/>
                <a:gd name="T6" fmla="*/ 33 w 38"/>
                <a:gd name="T7" fmla="*/ 1 h 13"/>
                <a:gd name="T8" fmla="*/ 19 w 38"/>
                <a:gd name="T9" fmla="*/ 7 h 13"/>
                <a:gd name="T10" fmla="*/ 19 w 38"/>
                <a:gd name="T11" fmla="*/ 7 h 13"/>
                <a:gd name="T12" fmla="*/ 6 w 38"/>
                <a:gd name="T13" fmla="*/ 1 h 13"/>
                <a:gd name="T14" fmla="*/ 2 w 38"/>
                <a:gd name="T15" fmla="*/ 1 h 13"/>
                <a:gd name="T16" fmla="*/ 2 w 38"/>
                <a:gd name="T17" fmla="*/ 6 h 13"/>
                <a:gd name="T18" fmla="*/ 19 w 38"/>
                <a:gd name="T1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3">
                  <a:moveTo>
                    <a:pt x="19" y="13"/>
                  </a:moveTo>
                  <a:cubicBezTo>
                    <a:pt x="26" y="13"/>
                    <a:pt x="32" y="10"/>
                    <a:pt x="37" y="6"/>
                  </a:cubicBezTo>
                  <a:cubicBezTo>
                    <a:pt x="38" y="4"/>
                    <a:pt x="38" y="2"/>
                    <a:pt x="37" y="1"/>
                  </a:cubicBezTo>
                  <a:cubicBezTo>
                    <a:pt x="36" y="0"/>
                    <a:pt x="34" y="0"/>
                    <a:pt x="33" y="1"/>
                  </a:cubicBezTo>
                  <a:cubicBezTo>
                    <a:pt x="29" y="5"/>
                    <a:pt x="24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4" y="7"/>
                    <a:pt x="9" y="5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0" y="2"/>
                    <a:pt x="0" y="4"/>
                    <a:pt x="2" y="6"/>
                  </a:cubicBezTo>
                  <a:cubicBezTo>
                    <a:pt x="6" y="10"/>
                    <a:pt x="13" y="13"/>
                    <a:pt x="19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2" name="Freeform 243">
              <a:extLst>
                <a:ext uri="{FF2B5EF4-FFF2-40B4-BE49-F238E27FC236}">
                  <a16:creationId xmlns:a16="http://schemas.microsoft.com/office/drawing/2014/main" id="{CEC8107F-9AAC-BB92-8684-E3CA7215B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" y="5392738"/>
              <a:ext cx="461963" cy="239713"/>
            </a:xfrm>
            <a:custGeom>
              <a:avLst/>
              <a:gdLst>
                <a:gd name="T0" fmla="*/ 46 w 123"/>
                <a:gd name="T1" fmla="*/ 9 h 64"/>
                <a:gd name="T2" fmla="*/ 39 w 123"/>
                <a:gd name="T3" fmla="*/ 6 h 64"/>
                <a:gd name="T4" fmla="*/ 1 w 123"/>
                <a:gd name="T5" fmla="*/ 59 h 64"/>
                <a:gd name="T6" fmla="*/ 3 w 123"/>
                <a:gd name="T7" fmla="*/ 62 h 64"/>
                <a:gd name="T8" fmla="*/ 6 w 123"/>
                <a:gd name="T9" fmla="*/ 60 h 64"/>
                <a:gd name="T10" fmla="*/ 39 w 123"/>
                <a:gd name="T11" fmla="*/ 12 h 64"/>
                <a:gd name="T12" fmla="*/ 43 w 123"/>
                <a:gd name="T13" fmla="*/ 13 h 64"/>
                <a:gd name="T14" fmla="*/ 46 w 123"/>
                <a:gd name="T15" fmla="*/ 15 h 64"/>
                <a:gd name="T16" fmla="*/ 49 w 123"/>
                <a:gd name="T17" fmla="*/ 14 h 64"/>
                <a:gd name="T18" fmla="*/ 68 w 123"/>
                <a:gd name="T19" fmla="*/ 6 h 64"/>
                <a:gd name="T20" fmla="*/ 118 w 123"/>
                <a:gd name="T21" fmla="*/ 61 h 64"/>
                <a:gd name="T22" fmla="*/ 120 w 123"/>
                <a:gd name="T23" fmla="*/ 64 h 64"/>
                <a:gd name="T24" fmla="*/ 123 w 123"/>
                <a:gd name="T25" fmla="*/ 61 h 64"/>
                <a:gd name="T26" fmla="*/ 68 w 123"/>
                <a:gd name="T27" fmla="*/ 1 h 64"/>
                <a:gd name="T28" fmla="*/ 46 w 123"/>
                <a:gd name="T29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64">
                  <a:moveTo>
                    <a:pt x="46" y="9"/>
                  </a:moveTo>
                  <a:cubicBezTo>
                    <a:pt x="44" y="7"/>
                    <a:pt x="42" y="6"/>
                    <a:pt x="39" y="6"/>
                  </a:cubicBezTo>
                  <a:cubicBezTo>
                    <a:pt x="21" y="6"/>
                    <a:pt x="2" y="31"/>
                    <a:pt x="1" y="59"/>
                  </a:cubicBezTo>
                  <a:cubicBezTo>
                    <a:pt x="0" y="61"/>
                    <a:pt x="2" y="62"/>
                    <a:pt x="3" y="62"/>
                  </a:cubicBezTo>
                  <a:cubicBezTo>
                    <a:pt x="5" y="63"/>
                    <a:pt x="6" y="61"/>
                    <a:pt x="6" y="60"/>
                  </a:cubicBezTo>
                  <a:cubicBezTo>
                    <a:pt x="8" y="33"/>
                    <a:pt x="25" y="12"/>
                    <a:pt x="39" y="12"/>
                  </a:cubicBezTo>
                  <a:cubicBezTo>
                    <a:pt x="40" y="12"/>
                    <a:pt x="41" y="12"/>
                    <a:pt x="43" y="13"/>
                  </a:cubicBezTo>
                  <a:cubicBezTo>
                    <a:pt x="44" y="14"/>
                    <a:pt x="44" y="15"/>
                    <a:pt x="46" y="15"/>
                  </a:cubicBezTo>
                  <a:cubicBezTo>
                    <a:pt x="47" y="16"/>
                    <a:pt x="49" y="15"/>
                    <a:pt x="49" y="14"/>
                  </a:cubicBezTo>
                  <a:cubicBezTo>
                    <a:pt x="52" y="8"/>
                    <a:pt x="59" y="6"/>
                    <a:pt x="68" y="6"/>
                  </a:cubicBezTo>
                  <a:cubicBezTo>
                    <a:pt x="98" y="9"/>
                    <a:pt x="118" y="31"/>
                    <a:pt x="118" y="61"/>
                  </a:cubicBezTo>
                  <a:cubicBezTo>
                    <a:pt x="118" y="63"/>
                    <a:pt x="119" y="64"/>
                    <a:pt x="120" y="64"/>
                  </a:cubicBezTo>
                  <a:cubicBezTo>
                    <a:pt x="122" y="64"/>
                    <a:pt x="123" y="63"/>
                    <a:pt x="123" y="61"/>
                  </a:cubicBezTo>
                  <a:cubicBezTo>
                    <a:pt x="123" y="28"/>
                    <a:pt x="101" y="4"/>
                    <a:pt x="68" y="1"/>
                  </a:cubicBezTo>
                  <a:cubicBezTo>
                    <a:pt x="58" y="0"/>
                    <a:pt x="50" y="3"/>
                    <a:pt x="4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3" name="Freeform 244">
              <a:extLst>
                <a:ext uri="{FF2B5EF4-FFF2-40B4-BE49-F238E27FC236}">
                  <a16:creationId xmlns:a16="http://schemas.microsoft.com/office/drawing/2014/main" id="{70642069-56A8-39B4-83B6-7EE0BF270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963" y="5730875"/>
              <a:ext cx="33338" cy="22225"/>
            </a:xfrm>
            <a:custGeom>
              <a:avLst/>
              <a:gdLst>
                <a:gd name="T0" fmla="*/ 3 w 9"/>
                <a:gd name="T1" fmla="*/ 6 h 6"/>
                <a:gd name="T2" fmla="*/ 6 w 9"/>
                <a:gd name="T3" fmla="*/ 6 h 6"/>
                <a:gd name="T4" fmla="*/ 9 w 9"/>
                <a:gd name="T5" fmla="*/ 3 h 6"/>
                <a:gd name="T6" fmla="*/ 6 w 9"/>
                <a:gd name="T7" fmla="*/ 0 h 6"/>
                <a:gd name="T8" fmla="*/ 3 w 9"/>
                <a:gd name="T9" fmla="*/ 0 h 6"/>
                <a:gd name="T10" fmla="*/ 0 w 9"/>
                <a:gd name="T11" fmla="*/ 3 h 6"/>
                <a:gd name="T12" fmla="*/ 3 w 9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3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6"/>
                    <a:pt x="9" y="4"/>
                    <a:pt x="9" y="3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24" name="Freeform 245">
              <a:extLst>
                <a:ext uri="{FF2B5EF4-FFF2-40B4-BE49-F238E27FC236}">
                  <a16:creationId xmlns:a16="http://schemas.microsoft.com/office/drawing/2014/main" id="{66E21787-B96F-576C-A1D2-69328185C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613" y="5730875"/>
              <a:ext cx="38100" cy="22225"/>
            </a:xfrm>
            <a:custGeom>
              <a:avLst/>
              <a:gdLst>
                <a:gd name="T0" fmla="*/ 7 w 10"/>
                <a:gd name="T1" fmla="*/ 0 h 6"/>
                <a:gd name="T2" fmla="*/ 3 w 10"/>
                <a:gd name="T3" fmla="*/ 0 h 6"/>
                <a:gd name="T4" fmla="*/ 0 w 10"/>
                <a:gd name="T5" fmla="*/ 3 h 6"/>
                <a:gd name="T6" fmla="*/ 3 w 10"/>
                <a:gd name="T7" fmla="*/ 6 h 6"/>
                <a:gd name="T8" fmla="*/ 7 w 10"/>
                <a:gd name="T9" fmla="*/ 6 h 6"/>
                <a:gd name="T10" fmla="*/ 10 w 10"/>
                <a:gd name="T11" fmla="*/ 3 h 6"/>
                <a:gd name="T12" fmla="*/ 7 w 10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6">
                  <a:moveTo>
                    <a:pt x="7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9" y="6"/>
                    <a:pt x="10" y="4"/>
                    <a:pt x="10" y="3"/>
                  </a:cubicBezTo>
                  <a:cubicBezTo>
                    <a:pt x="10" y="1"/>
                    <a:pt x="9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78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7F7F7F"/>
      </a:dk2>
      <a:lt2>
        <a:srgbClr val="E5E5E5"/>
      </a:lt2>
      <a:accent1>
        <a:srgbClr val="0064D2"/>
      </a:accent1>
      <a:accent2>
        <a:srgbClr val="64AFE1"/>
      </a:accent2>
      <a:accent3>
        <a:srgbClr val="A0A0A5"/>
      </a:accent3>
      <a:accent4>
        <a:srgbClr val="644080"/>
      </a:accent4>
      <a:accent5>
        <a:srgbClr val="CECED0"/>
      </a:accent5>
      <a:accent6>
        <a:srgbClr val="FA9628"/>
      </a:accent6>
      <a:hlink>
        <a:srgbClr val="007580"/>
      </a:hlink>
      <a:folHlink>
        <a:srgbClr val="916E00"/>
      </a:folHlink>
    </a:clrScheme>
    <a:fontScheme name="English　SegoeUI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brand">
      <a:dk1>
        <a:srgbClr val="000000"/>
      </a:dk1>
      <a:lt1>
        <a:srgbClr val="FFFFFF"/>
      </a:lt1>
      <a:dk2>
        <a:srgbClr val="7F7F7F"/>
      </a:dk2>
      <a:lt2>
        <a:srgbClr val="E5E5E5"/>
      </a:lt2>
      <a:accent1>
        <a:srgbClr val="0064D2"/>
      </a:accent1>
      <a:accent2>
        <a:srgbClr val="64AFE1"/>
      </a:accent2>
      <a:accent3>
        <a:srgbClr val="A0A0A5"/>
      </a:accent3>
      <a:accent4>
        <a:srgbClr val="644080"/>
      </a:accent4>
      <a:accent5>
        <a:srgbClr val="CECED0"/>
      </a:accent5>
      <a:accent6>
        <a:srgbClr val="FA9628"/>
      </a:accent6>
      <a:hlink>
        <a:srgbClr val="E61E1E"/>
      </a:hlink>
      <a:folHlink>
        <a:srgbClr val="FA9628"/>
      </a:folHlink>
    </a:clrScheme>
    <a:fontScheme name="English　SegoeUI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brand">
      <a:dk1>
        <a:srgbClr val="000000"/>
      </a:dk1>
      <a:lt1>
        <a:srgbClr val="FFFFFF"/>
      </a:lt1>
      <a:dk2>
        <a:srgbClr val="7F7F7F"/>
      </a:dk2>
      <a:lt2>
        <a:srgbClr val="E5E5E5"/>
      </a:lt2>
      <a:accent1>
        <a:srgbClr val="0064D2"/>
      </a:accent1>
      <a:accent2>
        <a:srgbClr val="64AFE1"/>
      </a:accent2>
      <a:accent3>
        <a:srgbClr val="A0A0A5"/>
      </a:accent3>
      <a:accent4>
        <a:srgbClr val="644080"/>
      </a:accent4>
      <a:accent5>
        <a:srgbClr val="CECED0"/>
      </a:accent5>
      <a:accent6>
        <a:srgbClr val="FA9628"/>
      </a:accent6>
      <a:hlink>
        <a:srgbClr val="E61E1E"/>
      </a:hlink>
      <a:folHlink>
        <a:srgbClr val="FA9628"/>
      </a:folHlink>
    </a:clrScheme>
    <a:fontScheme name="English　SegoeUI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ワイド画面</PresentationFormat>
  <Paragraphs>59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Segoe UI</vt:lpstr>
      <vt:lpstr>Office テーマ</vt:lpstr>
      <vt:lpstr>ペルソナ設計シート</vt:lpstr>
      <vt:lpstr>ペルソナ設計シート（記入例）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2018-12-18T08:50:33Z</dcterms:created>
  <dcterms:modified xsi:type="dcterms:W3CDTF">2023-12-18T02:58:23Z</dcterms:modified>
</cp:coreProperties>
</file>